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648" r:id="rId1"/>
  </p:sldMasterIdLst>
  <p:notesMasterIdLst>
    <p:notesMasterId r:id="rId49"/>
  </p:notesMasterIdLst>
  <p:handoutMasterIdLst>
    <p:handoutMasterId r:id="rId50"/>
  </p:handoutMasterIdLst>
  <p:sldIdLst>
    <p:sldId id="259" r:id="rId2"/>
    <p:sldId id="305" r:id="rId3"/>
    <p:sldId id="311" r:id="rId4"/>
    <p:sldId id="290" r:id="rId5"/>
    <p:sldId id="314" r:id="rId6"/>
    <p:sldId id="291" r:id="rId7"/>
    <p:sldId id="292" r:id="rId8"/>
    <p:sldId id="293" r:id="rId9"/>
    <p:sldId id="306" r:id="rId10"/>
    <p:sldId id="296" r:id="rId11"/>
    <p:sldId id="263" r:id="rId12"/>
    <p:sldId id="300" r:id="rId13"/>
    <p:sldId id="301" r:id="rId14"/>
    <p:sldId id="303" r:id="rId15"/>
    <p:sldId id="304" r:id="rId16"/>
    <p:sldId id="307" r:id="rId17"/>
    <p:sldId id="312" r:id="rId18"/>
    <p:sldId id="297" r:id="rId19"/>
    <p:sldId id="299" r:id="rId20"/>
    <p:sldId id="265" r:id="rId21"/>
    <p:sldId id="266" r:id="rId22"/>
    <p:sldId id="268" r:id="rId23"/>
    <p:sldId id="270" r:id="rId24"/>
    <p:sldId id="269" r:id="rId25"/>
    <p:sldId id="271" r:id="rId26"/>
    <p:sldId id="309" r:id="rId27"/>
    <p:sldId id="272" r:id="rId28"/>
    <p:sldId id="274" r:id="rId29"/>
    <p:sldId id="275" r:id="rId30"/>
    <p:sldId id="276" r:id="rId31"/>
    <p:sldId id="277" r:id="rId32"/>
    <p:sldId id="278" r:id="rId33"/>
    <p:sldId id="279" r:id="rId34"/>
    <p:sldId id="313" r:id="rId35"/>
    <p:sldId id="280" r:id="rId36"/>
    <p:sldId id="281" r:id="rId37"/>
    <p:sldId id="282" r:id="rId38"/>
    <p:sldId id="283" r:id="rId39"/>
    <p:sldId id="310" r:id="rId40"/>
    <p:sldId id="285" r:id="rId41"/>
    <p:sldId id="286" r:id="rId42"/>
    <p:sldId id="287" r:id="rId43"/>
    <p:sldId id="317" r:id="rId44"/>
    <p:sldId id="318" r:id="rId45"/>
    <p:sldId id="319" r:id="rId46"/>
    <p:sldId id="288" r:id="rId47"/>
    <p:sldId id="294" r:id="rId48"/>
  </p:sldIdLst>
  <p:sldSz cx="12192000" cy="6858000"/>
  <p:notesSz cx="6794500" cy="9918700"/>
  <p:embeddedFontLst>
    <p:embeddedFont>
      <p:font typeface="仿宋_GB2312" panose="02010600030101010101" charset="-122"/>
      <p:regular r:id="rId51"/>
    </p:embeddedFont>
    <p:embeddedFont>
      <p:font typeface="Brush Script MT" panose="03060802040406070304" pitchFamily="66" charset="0"/>
      <p:italic r:id="rId52"/>
    </p:embeddedFont>
    <p:embeddedFont>
      <p:font typeface="Calibri" panose="020F0502020204030204" pitchFamily="34" charset="0"/>
      <p:regular r:id="rId53"/>
      <p:bold r:id="rId54"/>
      <p:italic r:id="rId55"/>
      <p:boldItalic r:id="rId56"/>
    </p:embeddedFont>
    <p:embeddedFont>
      <p:font typeface="Cambria" panose="02040503050406030204" pitchFamily="18" charset="0"/>
      <p:regular r:id="rId57"/>
      <p:bold r:id="rId58"/>
      <p:italic r:id="rId59"/>
      <p:boldItalic r:id="rId60"/>
    </p:embeddedFont>
    <p:embeddedFont>
      <p:font typeface="Cambria Math" panose="02040503050406030204" pitchFamily="18" charset="0"/>
      <p:regular r:id="rId61"/>
    </p:embeddedFont>
    <p:embeddedFont>
      <p:font typeface="Franklin Gothic Book" panose="020B0503020102020204" pitchFamily="34" charset="0"/>
      <p:regular r:id="rId62"/>
      <p:italic r:id="rId63"/>
    </p:embeddedFont>
    <p:embeddedFont>
      <p:font typeface="Georgia" panose="02040502050405020303" pitchFamily="18" charset="0"/>
      <p:regular r:id="rId64"/>
      <p:bold r:id="rId65"/>
      <p:italic r:id="rId66"/>
      <p:boldItalic r:id="rId67"/>
    </p:embeddedFont>
    <p:embeddedFont>
      <p:font typeface="Segoe UI" panose="020B0502040204020203" pitchFamily="34" charset="0"/>
      <p:regular r:id="rId68"/>
      <p:bold r:id="rId69"/>
      <p:italic r:id="rId70"/>
      <p:boldItalic r:id="rId71"/>
    </p:embeddedFont>
    <p:embeddedFont>
      <p:font typeface="黑体" panose="02010609060101010101" pitchFamily="49" charset="-122"/>
      <p:regular r:id="rId72"/>
    </p:embeddedFont>
    <p:embeddedFont>
      <p:font typeface="华文琥珀" panose="02010800040101010101" pitchFamily="2" charset="-122"/>
      <p:regular r:id="rId73"/>
    </p:embeddedFont>
    <p:embeddedFont>
      <p:font typeface="华文行楷" panose="02010800040101010101" pitchFamily="2" charset="-122"/>
      <p:regular r:id="rId74"/>
    </p:embeddedFont>
    <p:embeddedFont>
      <p:font typeface="微软雅黑" panose="020B0503020204020204" pitchFamily="34" charset="-122"/>
      <p:regular r:id="rId75"/>
      <p:bold r:id="rId76"/>
    </p:embeddedFont>
    <p:embeddedFont>
      <p:font typeface="微软雅黑 Light" panose="020B0502040204020203" pitchFamily="34" charset="-122"/>
      <p:regular r:id="rId7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4"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BEED"/>
    <a:srgbClr val="FFFFCC"/>
    <a:srgbClr val="B01F24"/>
    <a:srgbClr val="000000"/>
    <a:srgbClr val="003F88"/>
    <a:srgbClr val="FCFEFC"/>
    <a:srgbClr val="234C9F"/>
    <a:srgbClr val="333333"/>
    <a:srgbClr val="F3F3F3"/>
    <a:srgbClr val="F88D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1235" autoAdjust="0"/>
  </p:normalViewPr>
  <p:slideViewPr>
    <p:cSldViewPr snapToGrid="0">
      <p:cViewPr varScale="1">
        <p:scale>
          <a:sx n="86" d="100"/>
          <a:sy n="86" d="100"/>
        </p:scale>
        <p:origin x="132" y="51"/>
      </p:cViewPr>
      <p:guideLst>
        <p:guide orient="horz" pos="2160"/>
        <p:guide pos="3840"/>
      </p:guideLst>
    </p:cSldViewPr>
  </p:slideViewPr>
  <p:notesTextViewPr>
    <p:cViewPr>
      <p:scale>
        <a:sx n="3" d="2"/>
        <a:sy n="3" d="2"/>
      </p:scale>
      <p:origin x="0" y="0"/>
    </p:cViewPr>
  </p:notesTextViewPr>
  <p:notesViewPr>
    <p:cSldViewPr snapToGrid="0">
      <p:cViewPr varScale="1">
        <p:scale>
          <a:sx n="54" d="100"/>
          <a:sy n="54" d="100"/>
        </p:scale>
        <p:origin x="-2928" y="-84"/>
      </p:cViewPr>
      <p:guideLst>
        <p:guide orient="horz" pos="3124"/>
        <p:guide pos="214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font" Target="fonts/font18.fntdata"/><Relationship Id="rId76" Type="http://schemas.openxmlformats.org/officeDocument/2006/relationships/font" Target="fonts/font26.fntdata"/><Relationship Id="rId7" Type="http://schemas.openxmlformats.org/officeDocument/2006/relationships/slide" Target="slides/slide6.xml"/><Relationship Id="rId71"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font" Target="fonts/font24.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7.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 Id="rId4" Type="http://schemas.openxmlformats.org/officeDocument/2006/relationships/image" Target="../media/image10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 Id="rId4" Type="http://schemas.openxmlformats.org/officeDocument/2006/relationships/image" Target="../media/image10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14.wmf"/><Relationship Id="rId7" Type="http://schemas.openxmlformats.org/officeDocument/2006/relationships/image" Target="../media/image118.wmf"/><Relationship Id="rId2" Type="http://schemas.openxmlformats.org/officeDocument/2006/relationships/image" Target="../media/image113.wmf"/><Relationship Id="rId1" Type="http://schemas.openxmlformats.org/officeDocument/2006/relationships/image" Target="../media/image104.wmf"/><Relationship Id="rId6" Type="http://schemas.openxmlformats.org/officeDocument/2006/relationships/image" Target="../media/image117.wmf"/><Relationship Id="rId5" Type="http://schemas.openxmlformats.org/officeDocument/2006/relationships/image" Target="../media/image116.wmf"/><Relationship Id="rId4" Type="http://schemas.openxmlformats.org/officeDocument/2006/relationships/image" Target="../media/image115.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image" Target="../media/image122.wmf"/><Relationship Id="rId7" Type="http://schemas.openxmlformats.org/officeDocument/2006/relationships/image" Target="../media/image126.wmf"/><Relationship Id="rId2" Type="http://schemas.openxmlformats.org/officeDocument/2006/relationships/image" Target="../media/image121.wmf"/><Relationship Id="rId1" Type="http://schemas.openxmlformats.org/officeDocument/2006/relationships/image" Target="../media/image120.wmf"/><Relationship Id="rId6" Type="http://schemas.openxmlformats.org/officeDocument/2006/relationships/image" Target="../media/image125.wmf"/><Relationship Id="rId5" Type="http://schemas.openxmlformats.org/officeDocument/2006/relationships/image" Target="../media/image124.wmf"/><Relationship Id="rId10" Type="http://schemas.openxmlformats.org/officeDocument/2006/relationships/image" Target="../media/image129.wmf"/><Relationship Id="rId4" Type="http://schemas.openxmlformats.org/officeDocument/2006/relationships/image" Target="../media/image123.wmf"/><Relationship Id="rId9" Type="http://schemas.openxmlformats.org/officeDocument/2006/relationships/image" Target="../media/image128.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37.wmf"/><Relationship Id="rId3" Type="http://schemas.openxmlformats.org/officeDocument/2006/relationships/image" Target="../media/image132.wmf"/><Relationship Id="rId7" Type="http://schemas.openxmlformats.org/officeDocument/2006/relationships/image" Target="../media/image136.wmf"/><Relationship Id="rId2" Type="http://schemas.openxmlformats.org/officeDocument/2006/relationships/image" Target="../media/image131.wmf"/><Relationship Id="rId1" Type="http://schemas.openxmlformats.org/officeDocument/2006/relationships/image" Target="../media/image130.wmf"/><Relationship Id="rId6" Type="http://schemas.openxmlformats.org/officeDocument/2006/relationships/image" Target="../media/image135.wmf"/><Relationship Id="rId11" Type="http://schemas.openxmlformats.org/officeDocument/2006/relationships/image" Target="../media/image140.wmf"/><Relationship Id="rId5" Type="http://schemas.openxmlformats.org/officeDocument/2006/relationships/image" Target="../media/image134.wmf"/><Relationship Id="rId10" Type="http://schemas.openxmlformats.org/officeDocument/2006/relationships/image" Target="../media/image139.wmf"/><Relationship Id="rId4" Type="http://schemas.openxmlformats.org/officeDocument/2006/relationships/image" Target="../media/image133.wmf"/><Relationship Id="rId9" Type="http://schemas.openxmlformats.org/officeDocument/2006/relationships/image" Target="../media/image138.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48.wmf"/><Relationship Id="rId3" Type="http://schemas.openxmlformats.org/officeDocument/2006/relationships/image" Target="../media/image143.wmf"/><Relationship Id="rId7" Type="http://schemas.openxmlformats.org/officeDocument/2006/relationships/image" Target="../media/image147.wmf"/><Relationship Id="rId2" Type="http://schemas.openxmlformats.org/officeDocument/2006/relationships/image" Target="../media/image142.wmf"/><Relationship Id="rId1" Type="http://schemas.openxmlformats.org/officeDocument/2006/relationships/image" Target="../media/image141.wmf"/><Relationship Id="rId6" Type="http://schemas.openxmlformats.org/officeDocument/2006/relationships/image" Target="../media/image146.wmf"/><Relationship Id="rId5" Type="http://schemas.openxmlformats.org/officeDocument/2006/relationships/image" Target="../media/image145.wmf"/><Relationship Id="rId10" Type="http://schemas.openxmlformats.org/officeDocument/2006/relationships/image" Target="../media/image150.wmf"/><Relationship Id="rId4" Type="http://schemas.openxmlformats.org/officeDocument/2006/relationships/image" Target="../media/image144.wmf"/><Relationship Id="rId9" Type="http://schemas.openxmlformats.org/officeDocument/2006/relationships/image" Target="../media/image14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wmf"/><Relationship Id="rId4" Type="http://schemas.openxmlformats.org/officeDocument/2006/relationships/image" Target="../media/image4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4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4283" cy="495935"/>
          </a:xfrm>
          <a:prstGeom prst="rect">
            <a:avLst/>
          </a:prstGeom>
        </p:spPr>
        <p:txBody>
          <a:bodyPr vert="horz" lIns="95492" tIns="47746" rIns="95492" bIns="47746" rtlCol="0"/>
          <a:lstStyle>
            <a:lvl1pPr algn="l">
              <a:defRPr sz="1300"/>
            </a:lvl1pPr>
          </a:lstStyle>
          <a:p>
            <a:endParaRPr lang="zh-CN" altLang="en-US"/>
          </a:p>
        </p:txBody>
      </p:sp>
      <p:sp>
        <p:nvSpPr>
          <p:cNvPr id="3" name="日期占位符 2"/>
          <p:cNvSpPr>
            <a:spLocks noGrp="1"/>
          </p:cNvSpPr>
          <p:nvPr>
            <p:ph type="dt" sz="quarter" idx="1"/>
          </p:nvPr>
        </p:nvSpPr>
        <p:spPr>
          <a:xfrm>
            <a:off x="3848645" y="1"/>
            <a:ext cx="2944283" cy="495935"/>
          </a:xfrm>
          <a:prstGeom prst="rect">
            <a:avLst/>
          </a:prstGeom>
        </p:spPr>
        <p:txBody>
          <a:bodyPr vert="horz" lIns="95492" tIns="47746" rIns="95492" bIns="47746" rtlCol="0"/>
          <a:lstStyle>
            <a:lvl1pPr algn="r">
              <a:defRPr sz="1300"/>
            </a:lvl1pPr>
          </a:lstStyle>
          <a:p>
            <a:fld id="{EABEC9A9-8197-4257-ADF2-59768B043AAC}" type="datetimeFigureOut">
              <a:rPr lang="zh-CN" altLang="en-US" smtClean="0"/>
              <a:t>2021/11/24</a:t>
            </a:fld>
            <a:endParaRPr lang="zh-CN" altLang="en-US"/>
          </a:p>
        </p:txBody>
      </p:sp>
      <p:sp>
        <p:nvSpPr>
          <p:cNvPr id="4" name="页脚占位符 3"/>
          <p:cNvSpPr>
            <a:spLocks noGrp="1"/>
          </p:cNvSpPr>
          <p:nvPr>
            <p:ph type="ftr" sz="quarter" idx="2"/>
          </p:nvPr>
        </p:nvSpPr>
        <p:spPr>
          <a:xfrm>
            <a:off x="0" y="9421044"/>
            <a:ext cx="2944283" cy="495935"/>
          </a:xfrm>
          <a:prstGeom prst="rect">
            <a:avLst/>
          </a:prstGeom>
        </p:spPr>
        <p:txBody>
          <a:bodyPr vert="horz" lIns="95492" tIns="47746" rIns="95492" bIns="47746"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3848645" y="9421044"/>
            <a:ext cx="2944283" cy="495935"/>
          </a:xfrm>
          <a:prstGeom prst="rect">
            <a:avLst/>
          </a:prstGeom>
        </p:spPr>
        <p:txBody>
          <a:bodyPr vert="horz" lIns="95492" tIns="47746" rIns="95492" bIns="47746" rtlCol="0" anchor="b"/>
          <a:lstStyle>
            <a:lvl1pPr algn="r">
              <a:defRPr sz="1300"/>
            </a:lvl1pPr>
          </a:lstStyle>
          <a:p>
            <a:fld id="{93D655E0-DE0B-47B4-9B41-34C4A90D47A8}" type="slidenum">
              <a:rPr lang="zh-CN" altLang="en-US" smtClean="0"/>
              <a:t>‹#›</a:t>
            </a:fld>
            <a:endParaRPr lang="zh-CN" altLang="en-US"/>
          </a:p>
        </p:txBody>
      </p:sp>
    </p:spTree>
    <p:extLst>
      <p:ext uri="{BB962C8B-B14F-4D97-AF65-F5344CB8AC3E}">
        <p14:creationId xmlns:p14="http://schemas.microsoft.com/office/powerpoint/2010/main" val="3553271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4813" cy="4968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48100" y="0"/>
            <a:ext cx="2944813" cy="496888"/>
          </a:xfrm>
          <a:prstGeom prst="rect">
            <a:avLst/>
          </a:prstGeom>
        </p:spPr>
        <p:txBody>
          <a:bodyPr vert="horz" lIns="91440" tIns="45720" rIns="91440" bIns="45720" rtlCol="0"/>
          <a:lstStyle>
            <a:lvl1pPr algn="r">
              <a:defRPr sz="1200"/>
            </a:lvl1pPr>
          </a:lstStyle>
          <a:p>
            <a:fld id="{72FA6C4C-04D2-417C-B23F-E55227F108E0}" type="datetimeFigureOut">
              <a:rPr lang="zh-CN" altLang="en-US" smtClean="0"/>
              <a:t>2021/11/24</a:t>
            </a:fld>
            <a:endParaRPr lang="zh-CN" altLang="en-US"/>
          </a:p>
        </p:txBody>
      </p:sp>
      <p:sp>
        <p:nvSpPr>
          <p:cNvPr id="4" name="幻灯片图像占位符 3"/>
          <p:cNvSpPr>
            <a:spLocks noGrp="1" noRot="1" noChangeAspect="1"/>
          </p:cNvSpPr>
          <p:nvPr>
            <p:ph type="sldImg" idx="2"/>
          </p:nvPr>
        </p:nvSpPr>
        <p:spPr>
          <a:xfrm>
            <a:off x="422275" y="1239838"/>
            <a:ext cx="5949950" cy="33480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450" y="4773613"/>
            <a:ext cx="5435600" cy="39052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21813"/>
            <a:ext cx="2944813" cy="4968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48100" y="9421813"/>
            <a:ext cx="2944813" cy="496887"/>
          </a:xfrm>
          <a:prstGeom prst="rect">
            <a:avLst/>
          </a:prstGeom>
        </p:spPr>
        <p:txBody>
          <a:bodyPr vert="horz" lIns="91440" tIns="45720" rIns="91440" bIns="45720" rtlCol="0" anchor="b"/>
          <a:lstStyle>
            <a:lvl1pPr algn="r">
              <a:defRPr sz="1200"/>
            </a:lvl1pPr>
          </a:lstStyle>
          <a:p>
            <a:fld id="{65ACE964-20FD-4E02-AD78-D23A92B56B1B}" type="slidenum">
              <a:rPr lang="zh-CN" altLang="en-US" smtClean="0"/>
              <a:t>‹#›</a:t>
            </a:fld>
            <a:endParaRPr lang="zh-CN" altLang="en-US"/>
          </a:p>
        </p:txBody>
      </p:sp>
    </p:spTree>
    <p:extLst>
      <p:ext uri="{BB962C8B-B14F-4D97-AF65-F5344CB8AC3E}">
        <p14:creationId xmlns:p14="http://schemas.microsoft.com/office/powerpoint/2010/main" val="3678336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0691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latin typeface="Calibri" charset="0"/>
              <a:cs typeface="宋体" charset="0"/>
            </a:endParaRPr>
          </a:p>
        </p:txBody>
      </p:sp>
      <p:sp>
        <p:nvSpPr>
          <p:cNvPr id="806916" name="Slide Number Placeholder 3"/>
          <p:cNvSpPr txBox="1">
            <a:spLocks noGrp="1"/>
          </p:cNvSpPr>
          <p:nvPr/>
        </p:nvSpPr>
        <p:spPr bwMode="auto">
          <a:xfrm>
            <a:off x="3848645" y="9421044"/>
            <a:ext cx="2944283" cy="4959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lgn="l" eaLnBrk="0" hangingPunct="0">
              <a:defRPr>
                <a:solidFill>
                  <a:schemeClr val="tx1"/>
                </a:solidFill>
                <a:latin typeface="Arial" charset="0"/>
                <a:ea typeface="宋体" charset="0"/>
                <a:cs typeface="宋体" charset="0"/>
              </a:defRPr>
            </a:lvl1pPr>
            <a:lvl2pPr marL="742950" indent="-285750" algn="l" eaLnBrk="0" hangingPunct="0">
              <a:defRPr>
                <a:solidFill>
                  <a:schemeClr val="tx1"/>
                </a:solidFill>
                <a:latin typeface="Arial" charset="0"/>
                <a:ea typeface="宋体" charset="0"/>
              </a:defRPr>
            </a:lvl2pPr>
            <a:lvl3pPr marL="1143000" indent="-228600" algn="l" eaLnBrk="0" hangingPunct="0">
              <a:defRPr>
                <a:solidFill>
                  <a:schemeClr val="tx1"/>
                </a:solidFill>
                <a:latin typeface="Arial" charset="0"/>
                <a:ea typeface="宋体" charset="0"/>
              </a:defRPr>
            </a:lvl3pPr>
            <a:lvl4pPr marL="1600200" indent="-228600" algn="l" eaLnBrk="0" hangingPunct="0">
              <a:defRPr>
                <a:solidFill>
                  <a:schemeClr val="tx1"/>
                </a:solidFill>
                <a:latin typeface="Arial" charset="0"/>
                <a:ea typeface="宋体" charset="0"/>
              </a:defRPr>
            </a:lvl4pPr>
            <a:lvl5pPr marL="2057400" indent="-228600" algn="l"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eaLnBrk="1" hangingPunct="1"/>
            <a:fld id="{A5CFC43B-0CDE-AB47-890C-6FD135CA839E}" type="slidenum">
              <a:rPr lang="en-US" altLang="zh-CN" sz="1200" b="0">
                <a:latin typeface="Calibri" charset="0"/>
              </a:rPr>
              <a:pPr algn="r" eaLnBrk="1" hangingPunct="1"/>
              <a:t>18</a:t>
            </a:fld>
            <a:endParaRPr lang="en-US" altLang="zh-CN" sz="1200" b="0">
              <a:latin typeface="Calibri" charset="0"/>
            </a:endParaRPr>
          </a:p>
        </p:txBody>
      </p:sp>
    </p:spTree>
    <p:extLst>
      <p:ext uri="{BB962C8B-B14F-4D97-AF65-F5344CB8AC3E}">
        <p14:creationId xmlns:p14="http://schemas.microsoft.com/office/powerpoint/2010/main" val="3490414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磁通量</a:t>
            </a:r>
          </a:p>
        </p:txBody>
      </p:sp>
      <p:sp>
        <p:nvSpPr>
          <p:cNvPr id="4" name="灯片编号占位符 3"/>
          <p:cNvSpPr>
            <a:spLocks noGrp="1"/>
          </p:cNvSpPr>
          <p:nvPr>
            <p:ph type="sldNum" sz="quarter" idx="5"/>
          </p:nvPr>
        </p:nvSpPr>
        <p:spPr/>
        <p:txBody>
          <a:bodyPr/>
          <a:lstStyle/>
          <a:p>
            <a:fld id="{65ACE964-20FD-4E02-AD78-D23A92B56B1B}" type="slidenum">
              <a:rPr lang="zh-CN" altLang="en-US" smtClean="0"/>
              <a:t>25</a:t>
            </a:fld>
            <a:endParaRPr lang="zh-CN" altLang="en-US"/>
          </a:p>
        </p:txBody>
      </p:sp>
    </p:spTree>
    <p:extLst>
      <p:ext uri="{BB962C8B-B14F-4D97-AF65-F5344CB8AC3E}">
        <p14:creationId xmlns:p14="http://schemas.microsoft.com/office/powerpoint/2010/main" val="402296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362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zh-CN">
              <a:latin typeface="Calibri" charset="0"/>
              <a:cs typeface="宋体" charset="0"/>
            </a:endParaRPr>
          </a:p>
        </p:txBody>
      </p:sp>
      <p:sp>
        <p:nvSpPr>
          <p:cNvPr id="436228" name="Slide Number Placeholder 3"/>
          <p:cNvSpPr txBox="1">
            <a:spLocks noGrp="1"/>
          </p:cNvSpPr>
          <p:nvPr/>
        </p:nvSpPr>
        <p:spPr bwMode="auto">
          <a:xfrm>
            <a:off x="3848645" y="9421044"/>
            <a:ext cx="2944283" cy="4959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lgn="l" eaLnBrk="0" hangingPunct="0">
              <a:defRPr>
                <a:solidFill>
                  <a:schemeClr val="tx1"/>
                </a:solidFill>
                <a:latin typeface="Arial" charset="0"/>
                <a:ea typeface="宋体" charset="0"/>
                <a:cs typeface="宋体" charset="0"/>
              </a:defRPr>
            </a:lvl1pPr>
            <a:lvl2pPr marL="742950" indent="-285750" algn="l" eaLnBrk="0" hangingPunct="0">
              <a:defRPr>
                <a:solidFill>
                  <a:schemeClr val="tx1"/>
                </a:solidFill>
                <a:latin typeface="Arial" charset="0"/>
                <a:ea typeface="宋体" charset="0"/>
              </a:defRPr>
            </a:lvl2pPr>
            <a:lvl3pPr marL="1143000" indent="-228600" algn="l" eaLnBrk="0" hangingPunct="0">
              <a:defRPr>
                <a:solidFill>
                  <a:schemeClr val="tx1"/>
                </a:solidFill>
                <a:latin typeface="Arial" charset="0"/>
                <a:ea typeface="宋体" charset="0"/>
              </a:defRPr>
            </a:lvl3pPr>
            <a:lvl4pPr marL="1600200" indent="-228600" algn="l" eaLnBrk="0" hangingPunct="0">
              <a:defRPr>
                <a:solidFill>
                  <a:schemeClr val="tx1"/>
                </a:solidFill>
                <a:latin typeface="Arial" charset="0"/>
                <a:ea typeface="宋体" charset="0"/>
              </a:defRPr>
            </a:lvl4pPr>
            <a:lvl5pPr marL="2057400" indent="-228600" algn="l"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eaLnBrk="1" hangingPunct="1"/>
            <a:fld id="{1D415ECC-409D-F949-8F21-2916C859241E}" type="slidenum">
              <a:rPr lang="en-US" altLang="zh-CN" sz="1200" b="0">
                <a:latin typeface="Calibri" charset="0"/>
              </a:rPr>
              <a:pPr algn="r" eaLnBrk="1" hangingPunct="1"/>
              <a:t>35</a:t>
            </a:fld>
            <a:endParaRPr lang="en-US" altLang="zh-CN" sz="1200" b="0">
              <a:latin typeface="Calibri" charset="0"/>
            </a:endParaRPr>
          </a:p>
        </p:txBody>
      </p:sp>
    </p:spTree>
    <p:extLst>
      <p:ext uri="{BB962C8B-B14F-4D97-AF65-F5344CB8AC3E}">
        <p14:creationId xmlns:p14="http://schemas.microsoft.com/office/powerpoint/2010/main" val="6533894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AF7D059-847A-4DB4-A5BA-90711FFAF775}"/>
              </a:ext>
            </a:extLst>
          </p:cNvPr>
          <p:cNvPicPr>
            <a:picLocks noChangeAspect="1"/>
          </p:cNvPicPr>
          <p:nvPr userDrawn="1"/>
        </p:nvPicPr>
        <p:blipFill rotWithShape="1">
          <a:blip r:embed="rId2"/>
          <a:srcRect l="36855" t="12540" r="32013" b="6299"/>
          <a:stretch/>
        </p:blipFill>
        <p:spPr>
          <a:xfrm rot="16200000">
            <a:off x="2470593" y="-82934"/>
            <a:ext cx="1392199" cy="5835163"/>
          </a:xfrm>
          <a:prstGeom prst="rect">
            <a:avLst/>
          </a:prstGeom>
        </p:spPr>
      </p:pic>
      <p:pic>
        <p:nvPicPr>
          <p:cNvPr id="9" name="图片 8">
            <a:extLst>
              <a:ext uri="{FF2B5EF4-FFF2-40B4-BE49-F238E27FC236}">
                <a16:creationId xmlns:a16="http://schemas.microsoft.com/office/drawing/2014/main" id="{01715BFD-BA0B-4FB6-AA30-845F4DD34E29}"/>
              </a:ext>
            </a:extLst>
          </p:cNvPr>
          <p:cNvPicPr>
            <a:picLocks noChangeAspect="1"/>
          </p:cNvPicPr>
          <p:nvPr userDrawn="1"/>
        </p:nvPicPr>
        <p:blipFill rotWithShape="1">
          <a:blip r:embed="rId3"/>
          <a:srcRect l="25389" t="17030" r="55222" b="8857"/>
          <a:stretch/>
        </p:blipFill>
        <p:spPr>
          <a:xfrm rot="5400000">
            <a:off x="8292576" y="-119563"/>
            <a:ext cx="1392193" cy="5908432"/>
          </a:xfrm>
          <a:prstGeom prst="rect">
            <a:avLst/>
          </a:prstGeom>
        </p:spPr>
      </p:pic>
      <p:sp>
        <p:nvSpPr>
          <p:cNvPr id="3" name="副标题 2"/>
          <p:cNvSpPr>
            <a:spLocks noGrp="1"/>
          </p:cNvSpPr>
          <p:nvPr>
            <p:ph type="subTitle" idx="1"/>
          </p:nvPr>
        </p:nvSpPr>
        <p:spPr>
          <a:xfrm>
            <a:off x="249110" y="3670953"/>
            <a:ext cx="11670326" cy="530587"/>
          </a:xfrm>
          <a:prstGeom prst="rect">
            <a:avLst/>
          </a:prstGeom>
        </p:spPr>
        <p:txBody>
          <a:bodyPr>
            <a:normAutofit/>
          </a:bodyPr>
          <a:lstStyle>
            <a:lvl1pPr marL="0" indent="0" algn="ctr">
              <a:buNone/>
              <a:defRPr sz="2400" b="1">
                <a:solidFill>
                  <a:srgbClr val="333333"/>
                </a:solidFill>
                <a:effectLst>
                  <a:outerShdw blurRad="38100" dist="38100" dir="2700000" algn="tl">
                    <a:srgbClr val="000000">
                      <a:alpha val="43137"/>
                    </a:srgbClr>
                  </a:outerShdw>
                </a:effectLst>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7" name="Text Box 4"/>
          <p:cNvSpPr txBox="1">
            <a:spLocks noChangeArrowheads="1"/>
          </p:cNvSpPr>
          <p:nvPr userDrawn="1"/>
        </p:nvSpPr>
        <p:spPr bwMode="auto">
          <a:xfrm>
            <a:off x="490074" y="4386477"/>
            <a:ext cx="11253353" cy="1701354"/>
          </a:xfrm>
          <a:prstGeom prst="rect">
            <a:avLst/>
          </a:prstGeom>
          <a:noFill/>
          <a:ln>
            <a:noFill/>
          </a:ln>
          <a:effectLst/>
          <a:extLst>
            <a:ext uri="{909E8E84-426E-40dd-AFC4-6F175D3DCCD1}">
              <a14:hiddenFill xmlns="" xmlns:a14="http://schemas.microsoft.com/office/drawing/2010/main">
                <a:solidFill>
                  <a:srgbClr val="003366"/>
                </a:solidFill>
              </a14:hiddenFill>
            </a:ext>
            <a:ext uri="{91240B29-F687-4f45-9708-019B960494DF}">
              <a14:hiddenLine xmlns="" xmlns:a14="http://schemas.microsoft.com/office/drawing/2010/main" w="25400" algn="ctr">
                <a:solidFill>
                  <a:schemeClr val="tx1"/>
                </a:solidFill>
                <a:miter lim="800000"/>
                <a:headEnd/>
                <a:tailEnd/>
              </a14:hiddenLine>
            </a:ext>
            <a:ext uri="{AF507438-7753-43e0-B8FC-AC1667EBCBE1}">
              <a14:hiddenEffects xmlns="" xmlns:a14="http://schemas.microsoft.com/office/drawing/2010/main">
                <a:effectLst>
                  <a:outerShdw dist="17961" dir="2700000" algn="ctr" rotWithShape="0">
                    <a:schemeClr val="bg2">
                      <a:alpha val="50000"/>
                    </a:schemeClr>
                  </a:outerShdw>
                </a:effectLst>
              </a14:hiddenEffects>
            </a:ext>
          </a:extLst>
        </p:spPr>
        <p:txBody>
          <a:bodyPr wrap="square" lIns="36000" tIns="36000" rIns="36000" bIns="36000">
            <a:spAutoFit/>
          </a:bodyPr>
          <a:lstStyle/>
          <a:p>
            <a:pPr algn="ctr">
              <a:defRPr/>
            </a:pPr>
            <a:endParaRPr lang="zh-CN" altLang="en-US" sz="2400" dirty="0">
              <a:solidFill>
                <a:srgbClr val="333333"/>
              </a:solidFill>
              <a:effectLst>
                <a:outerShdw blurRad="38100" dist="38100" dir="2700000" algn="tl">
                  <a:srgbClr val="C0C0C0"/>
                </a:outerShdw>
              </a:effectLst>
              <a:ea typeface="华文行楷" pitchFamily="2" charset="-122"/>
            </a:endParaRPr>
          </a:p>
          <a:p>
            <a:pPr algn="ctr">
              <a:spcBef>
                <a:spcPts val="1500"/>
              </a:spcBef>
              <a:defRPr/>
            </a:pPr>
            <a:endParaRPr lang="en-US" altLang="zh-CN" sz="1800" dirty="0">
              <a:solidFill>
                <a:srgbClr val="333333"/>
              </a:solidFill>
              <a:effectLst>
                <a:outerShdw blurRad="38100" dist="38100" dir="2700000" algn="tl">
                  <a:srgbClr val="C0C0C0"/>
                </a:outerShdw>
              </a:effectLst>
              <a:ea typeface="黑体" pitchFamily="2" charset="-122"/>
            </a:endParaRPr>
          </a:p>
          <a:p>
            <a:pPr algn="ctr">
              <a:spcBef>
                <a:spcPts val="4000"/>
              </a:spcBef>
              <a:defRPr/>
            </a:pPr>
            <a:fld id="{2DD5252F-05D3-4824-88B1-56055C85E827}" type="datetime3">
              <a:rPr lang="zh-CN" altLang="en-US" sz="1800">
                <a:solidFill>
                  <a:srgbClr val="333333"/>
                </a:solidFill>
                <a:effectLst>
                  <a:outerShdw blurRad="38100" dist="38100" dir="2700000" algn="tl">
                    <a:srgbClr val="C0C0C0"/>
                  </a:outerShdw>
                </a:effectLst>
                <a:ea typeface="黑体" pitchFamily="2" charset="-122"/>
              </a:rPr>
              <a:pPr algn="ctr">
                <a:spcBef>
                  <a:spcPts val="4000"/>
                </a:spcBef>
                <a:defRPr/>
              </a:pPr>
              <a:t>2021年11月24日星期三</a:t>
            </a:fld>
            <a:endParaRPr lang="en-US" altLang="zh-CN" sz="1800" dirty="0">
              <a:solidFill>
                <a:srgbClr val="333333"/>
              </a:solidFill>
              <a:effectLst>
                <a:outerShdw blurRad="38100" dist="38100" dir="2700000" algn="tl">
                  <a:srgbClr val="C0C0C0"/>
                </a:outerShdw>
              </a:effectLst>
              <a:ea typeface="黑体" pitchFamily="2" charset="-122"/>
            </a:endParaRPr>
          </a:p>
        </p:txBody>
      </p:sp>
      <p:sp>
        <p:nvSpPr>
          <p:cNvPr id="10" name="矩形 9">
            <a:extLst>
              <a:ext uri="{FF2B5EF4-FFF2-40B4-BE49-F238E27FC236}">
                <a16:creationId xmlns:a16="http://schemas.microsoft.com/office/drawing/2014/main" id="{38DDF802-6843-4D83-94E6-F7442D5973E7}"/>
              </a:ext>
            </a:extLst>
          </p:cNvPr>
          <p:cNvSpPr/>
          <p:nvPr userDrawn="1"/>
        </p:nvSpPr>
        <p:spPr>
          <a:xfrm>
            <a:off x="249110" y="2138555"/>
            <a:ext cx="11670326" cy="45719"/>
          </a:xfrm>
          <a:prstGeom prst="rect">
            <a:avLst/>
          </a:prstGeom>
          <a:solidFill>
            <a:srgbClr val="234C9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BC4FCE6-2BF4-4E72-906D-135832314853}"/>
              </a:ext>
            </a:extLst>
          </p:cNvPr>
          <p:cNvPicPr>
            <a:picLocks noChangeAspect="1"/>
          </p:cNvPicPr>
          <p:nvPr userDrawn="1"/>
        </p:nvPicPr>
        <p:blipFill>
          <a:blip r:embed="rId4"/>
          <a:stretch>
            <a:fillRect/>
          </a:stretch>
        </p:blipFill>
        <p:spPr>
          <a:xfrm>
            <a:off x="3312587" y="2370891"/>
            <a:ext cx="5608326" cy="621949"/>
          </a:xfrm>
          <a:prstGeom prst="rect">
            <a:avLst/>
          </a:prstGeom>
        </p:spPr>
      </p:pic>
      <p:sp>
        <p:nvSpPr>
          <p:cNvPr id="12" name="文本框 11">
            <a:extLst>
              <a:ext uri="{FF2B5EF4-FFF2-40B4-BE49-F238E27FC236}">
                <a16:creationId xmlns:a16="http://schemas.microsoft.com/office/drawing/2014/main" id="{D6AF2C7D-E690-49E1-B55C-1EF236EF5635}"/>
              </a:ext>
            </a:extLst>
          </p:cNvPr>
          <p:cNvSpPr txBox="1"/>
          <p:nvPr userDrawn="1"/>
        </p:nvSpPr>
        <p:spPr>
          <a:xfrm>
            <a:off x="260836" y="5237154"/>
            <a:ext cx="11682052" cy="369332"/>
          </a:xfrm>
          <a:prstGeom prst="rect">
            <a:avLst/>
          </a:prstGeom>
          <a:noFill/>
        </p:spPr>
        <p:txBody>
          <a:bodyPr wrap="square" rtlCol="0">
            <a:spAutoFit/>
          </a:bodyPr>
          <a:lstStyle/>
          <a:p>
            <a:pPr algn="ctr"/>
            <a:r>
              <a:rPr lang="en-US" altLang="zh-CN"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信息与电子工程导论</a:t>
            </a:r>
            <a:r>
              <a:rPr lang="en-US" altLang="zh-CN"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课程组</a:t>
            </a:r>
          </a:p>
        </p:txBody>
      </p:sp>
      <p:sp>
        <p:nvSpPr>
          <p:cNvPr id="13" name="文本框 12">
            <a:extLst>
              <a:ext uri="{FF2B5EF4-FFF2-40B4-BE49-F238E27FC236}">
                <a16:creationId xmlns:a16="http://schemas.microsoft.com/office/drawing/2014/main" id="{2519AB98-A5A1-4916-95AC-A880A8D8B94F}"/>
              </a:ext>
            </a:extLst>
          </p:cNvPr>
          <p:cNvSpPr txBox="1"/>
          <p:nvPr userDrawn="1"/>
        </p:nvSpPr>
        <p:spPr>
          <a:xfrm>
            <a:off x="249110" y="2995274"/>
            <a:ext cx="11693778" cy="400110"/>
          </a:xfrm>
          <a:prstGeom prst="rect">
            <a:avLst/>
          </a:prstGeom>
          <a:noFill/>
        </p:spPr>
        <p:txBody>
          <a:bodyPr wrap="square" rtlCol="0">
            <a:spAutoFit/>
          </a:bodyPr>
          <a:lstStyle/>
          <a:p>
            <a:pPr algn="ctr"/>
            <a:r>
              <a:rPr lang="en-US" altLang="zh-CN" sz="2000" dirty="0">
                <a:solidFill>
                  <a:schemeClr val="bg1"/>
                </a:solidFill>
              </a:rPr>
              <a:t>Introduction to Information Science and Electronic Engineering</a:t>
            </a:r>
            <a:endParaRPr lang="zh-CN" altLang="en-US" sz="2000" dirty="0">
              <a:solidFill>
                <a:schemeClr val="bg1"/>
              </a:solidFill>
            </a:endParaRPr>
          </a:p>
        </p:txBody>
      </p:sp>
    </p:spTree>
    <p:extLst>
      <p:ext uri="{BB962C8B-B14F-4D97-AF65-F5344CB8AC3E}">
        <p14:creationId xmlns:p14="http://schemas.microsoft.com/office/powerpoint/2010/main" val="392447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39615" y="764293"/>
            <a:ext cx="11298116" cy="437186"/>
          </a:xfrm>
          <a:prstGeom prst="rect">
            <a:avLst/>
          </a:prstGeom>
        </p:spPr>
        <p:txBody>
          <a:bodyPr>
            <a:noAutofit/>
          </a:bodyPr>
          <a:lstStyle>
            <a:lvl1pPr algn="l">
              <a:defRPr sz="2400" b="1" baseline="0">
                <a:solidFill>
                  <a:srgbClr val="B01F24"/>
                </a:solidFill>
                <a:latin typeface="Georgia" panose="02040502050405020303" pitchFamily="18" charset="0"/>
                <a:ea typeface="微软雅黑" pitchFamily="34" charset="-122"/>
              </a:defRPr>
            </a:lvl1pPr>
          </a:lstStyle>
          <a:p>
            <a:r>
              <a:rPr lang="zh-CN" altLang="en-US" dirty="0"/>
              <a:t>单击此处编辑母版标题样式</a:t>
            </a:r>
          </a:p>
        </p:txBody>
      </p:sp>
      <p:sp>
        <p:nvSpPr>
          <p:cNvPr id="3" name="内容占位符 2"/>
          <p:cNvSpPr>
            <a:spLocks noGrp="1"/>
          </p:cNvSpPr>
          <p:nvPr>
            <p:ph idx="1"/>
          </p:nvPr>
        </p:nvSpPr>
        <p:spPr>
          <a:xfrm>
            <a:off x="439615" y="1433016"/>
            <a:ext cx="11298116" cy="4932616"/>
          </a:xfrm>
          <a:prstGeom prst="rect">
            <a:avLst/>
          </a:prstGeom>
        </p:spPr>
        <p:txBody>
          <a:bodyPr/>
          <a:lstStyle>
            <a:lvl1pPr marL="266400" indent="-266400">
              <a:lnSpc>
                <a:spcPct val="150000"/>
              </a:lnSpc>
              <a:spcBef>
                <a:spcPts val="720"/>
              </a:spcBef>
              <a:spcAft>
                <a:spcPts val="240"/>
              </a:spcAft>
              <a:buFont typeface="Wingdings" pitchFamily="2" charset="2"/>
              <a:buChar char=""/>
              <a:defRPr sz="2000" b="1" baseline="0">
                <a:solidFill>
                  <a:srgbClr val="333333"/>
                </a:solidFill>
                <a:latin typeface="Georgia" panose="02040502050405020303" pitchFamily="18" charset="0"/>
                <a:ea typeface="微软雅黑" pitchFamily="34" charset="-122"/>
              </a:defRPr>
            </a:lvl1pPr>
            <a:lvl2pPr marL="712800" indent="-270000">
              <a:lnSpc>
                <a:spcPct val="150000"/>
              </a:lnSpc>
              <a:spcBef>
                <a:spcPts val="36"/>
              </a:spcBef>
              <a:spcAft>
                <a:spcPts val="12"/>
              </a:spcAft>
              <a:defRPr sz="1800" b="1" baseline="0">
                <a:solidFill>
                  <a:srgbClr val="333333"/>
                </a:solidFill>
                <a:latin typeface="Georgia" panose="02040502050405020303" pitchFamily="18" charset="0"/>
                <a:ea typeface="微软雅黑" pitchFamily="34" charset="-122"/>
              </a:defRPr>
            </a:lvl2pPr>
            <a:lvl3pPr marL="1072800" indent="-176400">
              <a:lnSpc>
                <a:spcPct val="150000"/>
              </a:lnSpc>
              <a:spcBef>
                <a:spcPts val="36"/>
              </a:spcBef>
              <a:spcAft>
                <a:spcPts val="12"/>
              </a:spcAft>
              <a:defRPr sz="1600" b="1" baseline="0">
                <a:solidFill>
                  <a:srgbClr val="333333"/>
                </a:solidFill>
                <a:latin typeface="Georgia" panose="02040502050405020303" pitchFamily="18" charset="0"/>
                <a:ea typeface="微软雅黑" pitchFamily="34" charset="-122"/>
              </a:defRPr>
            </a:lvl3pPr>
            <a:lvl4pPr marL="1440000" indent="-187200">
              <a:lnSpc>
                <a:spcPct val="150000"/>
              </a:lnSpc>
              <a:spcBef>
                <a:spcPts val="504"/>
              </a:spcBef>
              <a:spcAft>
                <a:spcPts val="168"/>
              </a:spcAft>
              <a:defRPr sz="1400" b="1" baseline="0">
                <a:solidFill>
                  <a:srgbClr val="333333"/>
                </a:solidFill>
                <a:latin typeface="Georgia" panose="02040502050405020303" pitchFamily="18" charset="0"/>
                <a:ea typeface="微软雅黑" pitchFamily="34" charset="-122"/>
              </a:defRPr>
            </a:lvl4pPr>
            <a:lvl5pPr>
              <a:lnSpc>
                <a:spcPct val="150000"/>
              </a:lnSpc>
              <a:spcBef>
                <a:spcPts val="504"/>
              </a:spcBef>
              <a:spcAft>
                <a:spcPts val="168"/>
              </a:spcAft>
              <a:defRPr sz="1400" b="1" baseline="0">
                <a:solidFill>
                  <a:srgbClr val="333333"/>
                </a:solidFill>
                <a:latin typeface="Georgia" panose="02040502050405020303" pitchFamily="18" charset="0"/>
                <a:ea typeface="微软雅黑" pitchFamily="34" charset="-122"/>
              </a:defRPr>
            </a:lvl5pPr>
          </a:lstStyle>
          <a:p>
            <a:pPr lvl="0"/>
            <a:r>
              <a:rPr lang="zh-CN" altLang="en-US" dirty="0"/>
              <a:t>单击此处编辑母版文本样式</a:t>
            </a:r>
          </a:p>
          <a:p>
            <a:pPr lvl="1"/>
            <a:r>
              <a:rPr lang="zh-CN" altLang="en-US" dirty="0"/>
              <a:t>第二级</a:t>
            </a:r>
          </a:p>
        </p:txBody>
      </p:sp>
    </p:spTree>
    <p:extLst>
      <p:ext uri="{BB962C8B-B14F-4D97-AF65-F5344CB8AC3E}">
        <p14:creationId xmlns:p14="http://schemas.microsoft.com/office/powerpoint/2010/main" val="352921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927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gi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矩形 13"/>
          <p:cNvSpPr/>
          <p:nvPr userDrawn="1"/>
        </p:nvSpPr>
        <p:spPr>
          <a:xfrm>
            <a:off x="251997" y="420329"/>
            <a:ext cx="11688001" cy="6177501"/>
          </a:xfrm>
          <a:prstGeom prst="rect">
            <a:avLst/>
          </a:prstGeom>
          <a:noFill/>
          <a:ln>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同侧圆角矩形 7"/>
          <p:cNvSpPr/>
          <p:nvPr userDrawn="1"/>
        </p:nvSpPr>
        <p:spPr>
          <a:xfrm>
            <a:off x="251998" y="250443"/>
            <a:ext cx="11688001" cy="306000"/>
          </a:xfrm>
          <a:prstGeom prst="round2SameRect">
            <a:avLst>
              <a:gd name="adj1" fmla="val 25074"/>
              <a:gd name="adj2" fmla="val 0"/>
            </a:avLst>
          </a:prstGeom>
          <a:solidFill>
            <a:schemeClr val="bg1"/>
          </a:solidFill>
          <a:ln w="25400">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Arial" pitchFamily="34" charset="0"/>
              </a:rPr>
              <a:t>85120030</a:t>
            </a: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信息与电子工程导论  </a:t>
            </a:r>
            <a:r>
              <a:rPr kumimoji="0" lang="en-US"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3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电子器件与电路  </a:t>
            </a:r>
            <a:r>
              <a:rPr kumimoji="0" lang="en-US"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3.1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电路模型和基本定律</a:t>
            </a: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endPar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endParaRPr>
          </a:p>
        </p:txBody>
      </p:sp>
      <p:sp>
        <p:nvSpPr>
          <p:cNvPr id="10" name="同侧圆角矩形 7">
            <a:extLst>
              <a:ext uri="{FF2B5EF4-FFF2-40B4-BE49-F238E27FC236}">
                <a16:creationId xmlns:a16="http://schemas.microsoft.com/office/drawing/2014/main" id="{8EA5BE96-2739-4E0D-83CE-DE4E18FAD360}"/>
              </a:ext>
            </a:extLst>
          </p:cNvPr>
          <p:cNvSpPr/>
          <p:nvPr userDrawn="1"/>
        </p:nvSpPr>
        <p:spPr>
          <a:xfrm>
            <a:off x="251996" y="250443"/>
            <a:ext cx="1100495" cy="306000"/>
          </a:xfrm>
          <a:prstGeom prst="round2SameRect">
            <a:avLst>
              <a:gd name="adj1" fmla="val 25074"/>
              <a:gd name="adj2" fmla="val 0"/>
            </a:avLst>
          </a:prstGeom>
          <a:solidFill>
            <a:srgbClr val="003F8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endParaRPr>
          </a:p>
        </p:txBody>
      </p:sp>
      <p:sp>
        <p:nvSpPr>
          <p:cNvPr id="13" name="矩形 12">
            <a:extLst>
              <a:ext uri="{FF2B5EF4-FFF2-40B4-BE49-F238E27FC236}">
                <a16:creationId xmlns:a16="http://schemas.microsoft.com/office/drawing/2014/main" id="{81277221-C190-4B20-B538-29860DBD821B}"/>
              </a:ext>
            </a:extLst>
          </p:cNvPr>
          <p:cNvSpPr/>
          <p:nvPr userDrawn="1"/>
        </p:nvSpPr>
        <p:spPr>
          <a:xfrm>
            <a:off x="1307842" y="260170"/>
            <a:ext cx="85723" cy="296273"/>
          </a:xfrm>
          <a:prstGeom prst="rect">
            <a:avLst/>
          </a:prstGeom>
          <a:solidFill>
            <a:srgbClr val="003F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36"/>
          <p:cNvSpPr>
            <a:spLocks noChangeArrowheads="1"/>
          </p:cNvSpPr>
          <p:nvPr userDrawn="1"/>
        </p:nvSpPr>
        <p:spPr bwMode="auto">
          <a:xfrm>
            <a:off x="5887505" y="6461537"/>
            <a:ext cx="416984" cy="288925"/>
          </a:xfrm>
          <a:prstGeom prst="ellipse">
            <a:avLst/>
          </a:prstGeom>
          <a:solidFill>
            <a:srgbClr val="F3F3F3"/>
          </a:solidFill>
          <a:ln w="22225" algn="ctr">
            <a:solidFill>
              <a:srgbClr val="003F88"/>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p>
            <a:pPr algn="ctr"/>
            <a:fld id="{4B9884D0-9C6F-4B58-8530-0C8AC02EC7F6}" type="slidenum">
              <a:rPr lang="zh-CN" altLang="en-US" sz="1800" b="0">
                <a:solidFill>
                  <a:srgbClr val="003F88"/>
                </a:solidFill>
                <a:latin typeface="Brush Script MT" pitchFamily="66" charset="0"/>
                <a:ea typeface="黑体" pitchFamily="2" charset="-122"/>
              </a:rPr>
              <a:pPr algn="ctr"/>
              <a:t>‹#›</a:t>
            </a:fld>
            <a:endParaRPr lang="en-US" altLang="zh-CN" sz="1800" b="0" dirty="0">
              <a:solidFill>
                <a:srgbClr val="003F88"/>
              </a:solidFill>
              <a:latin typeface="Brush Script MT" pitchFamily="66" charset="0"/>
              <a:ea typeface="黑体" pitchFamily="2" charset="-122"/>
            </a:endParaRPr>
          </a:p>
        </p:txBody>
      </p:sp>
      <p:pic>
        <p:nvPicPr>
          <p:cNvPr id="6" name="图片 5">
            <a:extLst>
              <a:ext uri="{FF2B5EF4-FFF2-40B4-BE49-F238E27FC236}">
                <a16:creationId xmlns:a16="http://schemas.microsoft.com/office/drawing/2014/main" id="{A66BDF0B-F249-4FED-A02A-187654B5AD77}"/>
              </a:ext>
            </a:extLst>
          </p:cNvPr>
          <p:cNvPicPr>
            <a:picLocks noChangeAspect="1"/>
          </p:cNvPicPr>
          <p:nvPr userDrawn="1"/>
        </p:nvPicPr>
        <p:blipFill>
          <a:blip r:embed="rId5"/>
          <a:stretch>
            <a:fillRect/>
          </a:stretch>
        </p:blipFill>
        <p:spPr>
          <a:xfrm>
            <a:off x="337721" y="240253"/>
            <a:ext cx="970121" cy="310039"/>
          </a:xfrm>
          <a:prstGeom prst="rect">
            <a:avLst/>
          </a:prstGeom>
        </p:spPr>
      </p:pic>
    </p:spTree>
    <p:extLst>
      <p:ext uri="{BB962C8B-B14F-4D97-AF65-F5344CB8AC3E}">
        <p14:creationId xmlns:p14="http://schemas.microsoft.com/office/powerpoint/2010/main" val="1101972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wmf"/></Relationships>
</file>

<file path=ppt/slides/_rels/slide13.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2.wmf"/><Relationship Id="rId11" Type="http://schemas.openxmlformats.org/officeDocument/2006/relationships/image" Target="../media/image36.png"/><Relationship Id="rId5" Type="http://schemas.openxmlformats.org/officeDocument/2006/relationships/oleObject" Target="../embeddings/oleObject3.bin"/><Relationship Id="rId10" Type="http://schemas.openxmlformats.org/officeDocument/2006/relationships/image" Target="../media/image35.png"/><Relationship Id="rId4" Type="http://schemas.openxmlformats.org/officeDocument/2006/relationships/image" Target="../media/image31.wmf"/><Relationship Id="rId9" Type="http://schemas.openxmlformats.org/officeDocument/2006/relationships/image" Target="../media/image34.jpe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9.emf"/><Relationship Id="rId11" Type="http://schemas.openxmlformats.org/officeDocument/2006/relationships/image" Target="../media/image42.jpeg"/><Relationship Id="rId5" Type="http://schemas.openxmlformats.org/officeDocument/2006/relationships/oleObject" Target="../embeddings/oleObject6.bin"/><Relationship Id="rId10" Type="http://schemas.openxmlformats.org/officeDocument/2006/relationships/image" Target="../media/image41.wmf"/><Relationship Id="rId4" Type="http://schemas.openxmlformats.org/officeDocument/2006/relationships/image" Target="../media/image38.wmf"/><Relationship Id="rId9"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oleObject" Target="../embeddings/oleObject9.bin"/><Relationship Id="rId7" Type="http://schemas.openxmlformats.org/officeDocument/2006/relationships/image" Target="../media/image50.JP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9.emf"/><Relationship Id="rId5" Type="http://schemas.openxmlformats.org/officeDocument/2006/relationships/oleObject" Target="../embeddings/oleObject10.bin"/><Relationship Id="rId10" Type="http://schemas.openxmlformats.org/officeDocument/2006/relationships/image" Target="../media/image53.emf"/><Relationship Id="rId4" Type="http://schemas.openxmlformats.org/officeDocument/2006/relationships/image" Target="../media/image48.wmf"/><Relationship Id="rId9" Type="http://schemas.openxmlformats.org/officeDocument/2006/relationships/image" Target="../media/image52.emf"/></Relationships>
</file>

<file path=ppt/slides/_rels/slide22.xml.rels><?xml version="1.0" encoding="UTF-8" standalone="yes"?>
<Relationships xmlns="http://schemas.openxmlformats.org/package/2006/relationships"><Relationship Id="rId8" Type="http://schemas.openxmlformats.org/officeDocument/2006/relationships/image" Target="../media/image58.jpg"/><Relationship Id="rId13" Type="http://schemas.openxmlformats.org/officeDocument/2006/relationships/image" Target="../media/image61.emf"/><Relationship Id="rId3" Type="http://schemas.openxmlformats.org/officeDocument/2006/relationships/oleObject" Target="../embeddings/oleObject11.bin"/><Relationship Id="rId7" Type="http://schemas.openxmlformats.org/officeDocument/2006/relationships/image" Target="../media/image57.jpeg"/><Relationship Id="rId12" Type="http://schemas.openxmlformats.org/officeDocument/2006/relationships/image" Target="../media/image60.jp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5.wmf"/><Relationship Id="rId11" Type="http://schemas.openxmlformats.org/officeDocument/2006/relationships/image" Target="../media/image56.wmf"/><Relationship Id="rId5" Type="http://schemas.openxmlformats.org/officeDocument/2006/relationships/oleObject" Target="../embeddings/oleObject12.bin"/><Relationship Id="rId10" Type="http://schemas.openxmlformats.org/officeDocument/2006/relationships/oleObject" Target="../embeddings/oleObject13.bin"/><Relationship Id="rId4" Type="http://schemas.openxmlformats.org/officeDocument/2006/relationships/image" Target="../media/image54.emf"/><Relationship Id="rId9" Type="http://schemas.openxmlformats.org/officeDocument/2006/relationships/image" Target="../media/image59.jp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oleObject" Target="../embeddings/oleObject14.bin"/><Relationship Id="rId7" Type="http://schemas.openxmlformats.org/officeDocument/2006/relationships/image" Target="../media/image66.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5.bin"/><Relationship Id="rId5" Type="http://schemas.openxmlformats.org/officeDocument/2006/relationships/image" Target="../media/image490.png"/><Relationship Id="rId10" Type="http://schemas.openxmlformats.org/officeDocument/2006/relationships/image" Target="../media/image68.png"/><Relationship Id="rId4" Type="http://schemas.openxmlformats.org/officeDocument/2006/relationships/image" Target="../media/image65.wmf"/><Relationship Id="rId9" Type="http://schemas.openxmlformats.org/officeDocument/2006/relationships/image" Target="../media/image67.wmf"/></Relationships>
</file>

<file path=ppt/slides/_rels/slide25.xml.rels><?xml version="1.0" encoding="UTF-8" standalone="yes"?>
<Relationships xmlns="http://schemas.openxmlformats.org/package/2006/relationships"><Relationship Id="rId8" Type="http://schemas.openxmlformats.org/officeDocument/2006/relationships/image" Target="../media/image73.jpeg"/><Relationship Id="rId13" Type="http://schemas.openxmlformats.org/officeDocument/2006/relationships/image" Target="../media/image76.emf"/><Relationship Id="rId3" Type="http://schemas.openxmlformats.org/officeDocument/2006/relationships/notesSlide" Target="../notesSlides/notesSlide2.xml"/><Relationship Id="rId7" Type="http://schemas.openxmlformats.org/officeDocument/2006/relationships/image" Target="../media/image69.wmf"/><Relationship Id="rId12"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7.bin"/><Relationship Id="rId11" Type="http://schemas.openxmlformats.org/officeDocument/2006/relationships/image" Target="../media/image74.emf"/><Relationship Id="rId5" Type="http://schemas.openxmlformats.org/officeDocument/2006/relationships/image" Target="../media/image72.jpg"/><Relationship Id="rId10" Type="http://schemas.openxmlformats.org/officeDocument/2006/relationships/image" Target="../media/image70.wmf"/><Relationship Id="rId4" Type="http://schemas.openxmlformats.org/officeDocument/2006/relationships/image" Target="../media/image71.jpeg"/><Relationship Id="rId9" Type="http://schemas.openxmlformats.org/officeDocument/2006/relationships/oleObject" Target="../embeddings/oleObject18.bin"/></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19.bin"/><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82.jpg"/><Relationship Id="rId5" Type="http://schemas.openxmlformats.org/officeDocument/2006/relationships/image" Target="../media/image640.png"/><Relationship Id="rId4" Type="http://schemas.openxmlformats.org/officeDocument/2006/relationships/image" Target="../media/image80.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s>
</file>

<file path=ppt/slides/_rels/slide29.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jpg"/></Relationships>
</file>

<file path=ppt/slides/_rels/slide36.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97.wmf"/><Relationship Id="rId5" Type="http://schemas.openxmlformats.org/officeDocument/2006/relationships/oleObject" Target="../embeddings/oleObject23.bin"/><Relationship Id="rId4" Type="http://schemas.openxmlformats.org/officeDocument/2006/relationships/image" Target="../media/image96.wmf"/><Relationship Id="rId9" Type="http://schemas.openxmlformats.org/officeDocument/2006/relationships/image" Target="../media/image93.png"/></Relationships>
</file>

<file path=ppt/slides/_rels/slide38.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00.wmf"/><Relationship Id="rId11" Type="http://schemas.openxmlformats.org/officeDocument/2006/relationships/image" Target="../media/image94.png"/><Relationship Id="rId5" Type="http://schemas.openxmlformats.org/officeDocument/2006/relationships/oleObject" Target="../embeddings/oleObject26.bin"/><Relationship Id="rId10" Type="http://schemas.openxmlformats.org/officeDocument/2006/relationships/image" Target="../media/image102.wmf"/><Relationship Id="rId4" Type="http://schemas.openxmlformats.org/officeDocument/2006/relationships/image" Target="../media/image99.wmf"/><Relationship Id="rId9" Type="http://schemas.openxmlformats.org/officeDocument/2006/relationships/oleObject" Target="../embeddings/oleObject28.bin"/></Relationships>
</file>

<file path=ppt/slides/_rels/slide39.xml.rels><?xml version="1.0" encoding="UTF-8" standalone="yes"?>
<Relationships xmlns="http://schemas.openxmlformats.org/package/2006/relationships"><Relationship Id="rId8" Type="http://schemas.openxmlformats.org/officeDocument/2006/relationships/image" Target="../media/image920.png"/><Relationship Id="rId3" Type="http://schemas.openxmlformats.org/officeDocument/2006/relationships/image" Target="../media/image87.png"/><Relationship Id="rId7" Type="http://schemas.openxmlformats.org/officeDocument/2006/relationships/image" Target="../media/image910.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0.png"/><Relationship Id="rId5" Type="http://schemas.openxmlformats.org/officeDocument/2006/relationships/image" Target="../media/image890.png"/><Relationship Id="rId4" Type="http://schemas.openxmlformats.org/officeDocument/2006/relationships/image" Target="../media/image88.png"/><Relationship Id="rId9" Type="http://schemas.openxmlformats.org/officeDocument/2006/relationships/image" Target="../media/image103.em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05.wmf"/><Relationship Id="rId11" Type="http://schemas.openxmlformats.org/officeDocument/2006/relationships/image" Target="../media/image108.emf"/><Relationship Id="rId5" Type="http://schemas.openxmlformats.org/officeDocument/2006/relationships/oleObject" Target="../embeddings/oleObject30.bin"/><Relationship Id="rId10" Type="http://schemas.openxmlformats.org/officeDocument/2006/relationships/image" Target="../media/image107.wmf"/><Relationship Id="rId4" Type="http://schemas.openxmlformats.org/officeDocument/2006/relationships/image" Target="../media/image104.wmf"/><Relationship Id="rId9" Type="http://schemas.openxmlformats.org/officeDocument/2006/relationships/oleObject" Target="../embeddings/oleObject32.bin"/></Relationships>
</file>

<file path=ppt/slides/_rels/slide41.x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10.wmf"/><Relationship Id="rId5" Type="http://schemas.openxmlformats.org/officeDocument/2006/relationships/oleObject" Target="../embeddings/oleObject34.bin"/><Relationship Id="rId4" Type="http://schemas.openxmlformats.org/officeDocument/2006/relationships/image" Target="../media/image109.wmf"/><Relationship Id="rId9" Type="http://schemas.openxmlformats.org/officeDocument/2006/relationships/image" Target="../media/image112.emf"/></Relationships>
</file>

<file path=ppt/slides/_rels/slide42.xml.rels><?xml version="1.0" encoding="UTF-8" standalone="yes"?>
<Relationships xmlns="http://schemas.openxmlformats.org/package/2006/relationships"><Relationship Id="rId8" Type="http://schemas.openxmlformats.org/officeDocument/2006/relationships/image" Target="../media/image114.wmf"/><Relationship Id="rId13" Type="http://schemas.openxmlformats.org/officeDocument/2006/relationships/oleObject" Target="../embeddings/oleObject41.bin"/><Relationship Id="rId3" Type="http://schemas.openxmlformats.org/officeDocument/2006/relationships/oleObject" Target="../embeddings/oleObject36.bin"/><Relationship Id="rId7" Type="http://schemas.openxmlformats.org/officeDocument/2006/relationships/oleObject" Target="../embeddings/oleObject38.bin"/><Relationship Id="rId12" Type="http://schemas.openxmlformats.org/officeDocument/2006/relationships/image" Target="../media/image116.wmf"/><Relationship Id="rId17" Type="http://schemas.openxmlformats.org/officeDocument/2006/relationships/image" Target="../media/image119.emf"/><Relationship Id="rId2" Type="http://schemas.openxmlformats.org/officeDocument/2006/relationships/slideLayout" Target="../slideLayouts/slideLayout2.xml"/><Relationship Id="rId16" Type="http://schemas.openxmlformats.org/officeDocument/2006/relationships/image" Target="../media/image118.wmf"/><Relationship Id="rId1" Type="http://schemas.openxmlformats.org/officeDocument/2006/relationships/vmlDrawing" Target="../drawings/vmlDrawing14.vml"/><Relationship Id="rId6" Type="http://schemas.openxmlformats.org/officeDocument/2006/relationships/image" Target="../media/image113.wmf"/><Relationship Id="rId11" Type="http://schemas.openxmlformats.org/officeDocument/2006/relationships/oleObject" Target="../embeddings/oleObject40.bin"/><Relationship Id="rId5" Type="http://schemas.openxmlformats.org/officeDocument/2006/relationships/oleObject" Target="../embeddings/oleObject37.bin"/><Relationship Id="rId15" Type="http://schemas.openxmlformats.org/officeDocument/2006/relationships/oleObject" Target="../embeddings/oleObject42.bin"/><Relationship Id="rId10" Type="http://schemas.openxmlformats.org/officeDocument/2006/relationships/image" Target="../media/image115.wmf"/><Relationship Id="rId4" Type="http://schemas.openxmlformats.org/officeDocument/2006/relationships/image" Target="../media/image104.wmf"/><Relationship Id="rId9" Type="http://schemas.openxmlformats.org/officeDocument/2006/relationships/oleObject" Target="../embeddings/oleObject39.bin"/><Relationship Id="rId14" Type="http://schemas.openxmlformats.org/officeDocument/2006/relationships/image" Target="../media/image117.wmf"/></Relationships>
</file>

<file path=ppt/slides/_rels/slide43.x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oleObject" Target="../embeddings/oleObject48.bin"/><Relationship Id="rId18" Type="http://schemas.openxmlformats.org/officeDocument/2006/relationships/image" Target="../media/image127.wmf"/><Relationship Id="rId3" Type="http://schemas.openxmlformats.org/officeDocument/2006/relationships/oleObject" Target="../embeddings/oleObject43.bin"/><Relationship Id="rId21" Type="http://schemas.openxmlformats.org/officeDocument/2006/relationships/oleObject" Target="../embeddings/oleObject52.bin"/><Relationship Id="rId7" Type="http://schemas.openxmlformats.org/officeDocument/2006/relationships/oleObject" Target="../embeddings/oleObject45.bin"/><Relationship Id="rId12" Type="http://schemas.openxmlformats.org/officeDocument/2006/relationships/image" Target="../media/image124.wmf"/><Relationship Id="rId17" Type="http://schemas.openxmlformats.org/officeDocument/2006/relationships/oleObject" Target="../embeddings/oleObject50.bin"/><Relationship Id="rId2" Type="http://schemas.openxmlformats.org/officeDocument/2006/relationships/slideLayout" Target="../slideLayouts/slideLayout2.xml"/><Relationship Id="rId16" Type="http://schemas.openxmlformats.org/officeDocument/2006/relationships/image" Target="../media/image126.wmf"/><Relationship Id="rId20" Type="http://schemas.openxmlformats.org/officeDocument/2006/relationships/image" Target="../media/image128.wmf"/><Relationship Id="rId1" Type="http://schemas.openxmlformats.org/officeDocument/2006/relationships/vmlDrawing" Target="../drawings/vmlDrawing15.vml"/><Relationship Id="rId6" Type="http://schemas.openxmlformats.org/officeDocument/2006/relationships/image" Target="../media/image121.wmf"/><Relationship Id="rId11" Type="http://schemas.openxmlformats.org/officeDocument/2006/relationships/oleObject" Target="../embeddings/oleObject47.bin"/><Relationship Id="rId5" Type="http://schemas.openxmlformats.org/officeDocument/2006/relationships/oleObject" Target="../embeddings/oleObject44.bin"/><Relationship Id="rId15" Type="http://schemas.openxmlformats.org/officeDocument/2006/relationships/oleObject" Target="../embeddings/oleObject49.bin"/><Relationship Id="rId10" Type="http://schemas.openxmlformats.org/officeDocument/2006/relationships/image" Target="../media/image123.wmf"/><Relationship Id="rId19" Type="http://schemas.openxmlformats.org/officeDocument/2006/relationships/oleObject" Target="../embeddings/oleObject51.bin"/><Relationship Id="rId4" Type="http://schemas.openxmlformats.org/officeDocument/2006/relationships/image" Target="../media/image120.wmf"/><Relationship Id="rId9" Type="http://schemas.openxmlformats.org/officeDocument/2006/relationships/oleObject" Target="../embeddings/oleObject46.bin"/><Relationship Id="rId14" Type="http://schemas.openxmlformats.org/officeDocument/2006/relationships/image" Target="../media/image125.wmf"/><Relationship Id="rId22" Type="http://schemas.openxmlformats.org/officeDocument/2006/relationships/image" Target="../media/image129.wmf"/></Relationships>
</file>

<file path=ppt/slides/_rels/slide44.xml.rels><?xml version="1.0" encoding="UTF-8" standalone="yes"?>
<Relationships xmlns="http://schemas.openxmlformats.org/package/2006/relationships"><Relationship Id="rId8" Type="http://schemas.openxmlformats.org/officeDocument/2006/relationships/image" Target="../media/image132.wmf"/><Relationship Id="rId13" Type="http://schemas.openxmlformats.org/officeDocument/2006/relationships/oleObject" Target="../embeddings/oleObject58.bin"/><Relationship Id="rId18" Type="http://schemas.openxmlformats.org/officeDocument/2006/relationships/image" Target="../media/image137.wmf"/><Relationship Id="rId3" Type="http://schemas.openxmlformats.org/officeDocument/2006/relationships/oleObject" Target="../embeddings/oleObject53.bin"/><Relationship Id="rId21" Type="http://schemas.openxmlformats.org/officeDocument/2006/relationships/oleObject" Target="../embeddings/oleObject62.bin"/><Relationship Id="rId7" Type="http://schemas.openxmlformats.org/officeDocument/2006/relationships/oleObject" Target="../embeddings/oleObject55.bin"/><Relationship Id="rId12" Type="http://schemas.openxmlformats.org/officeDocument/2006/relationships/image" Target="../media/image134.wmf"/><Relationship Id="rId17" Type="http://schemas.openxmlformats.org/officeDocument/2006/relationships/oleObject" Target="../embeddings/oleObject60.bin"/><Relationship Id="rId2" Type="http://schemas.openxmlformats.org/officeDocument/2006/relationships/slideLayout" Target="../slideLayouts/slideLayout2.xml"/><Relationship Id="rId16" Type="http://schemas.openxmlformats.org/officeDocument/2006/relationships/image" Target="../media/image136.wmf"/><Relationship Id="rId20" Type="http://schemas.openxmlformats.org/officeDocument/2006/relationships/image" Target="../media/image138.wmf"/><Relationship Id="rId1" Type="http://schemas.openxmlformats.org/officeDocument/2006/relationships/vmlDrawing" Target="../drawings/vmlDrawing16.vml"/><Relationship Id="rId6" Type="http://schemas.openxmlformats.org/officeDocument/2006/relationships/image" Target="../media/image131.wmf"/><Relationship Id="rId11" Type="http://schemas.openxmlformats.org/officeDocument/2006/relationships/oleObject" Target="../embeddings/oleObject57.bin"/><Relationship Id="rId24" Type="http://schemas.openxmlformats.org/officeDocument/2006/relationships/image" Target="../media/image140.wmf"/><Relationship Id="rId5" Type="http://schemas.openxmlformats.org/officeDocument/2006/relationships/oleObject" Target="../embeddings/oleObject54.bin"/><Relationship Id="rId15" Type="http://schemas.openxmlformats.org/officeDocument/2006/relationships/oleObject" Target="../embeddings/oleObject59.bin"/><Relationship Id="rId23" Type="http://schemas.openxmlformats.org/officeDocument/2006/relationships/oleObject" Target="../embeddings/oleObject63.bin"/><Relationship Id="rId10" Type="http://schemas.openxmlformats.org/officeDocument/2006/relationships/image" Target="../media/image133.wmf"/><Relationship Id="rId19" Type="http://schemas.openxmlformats.org/officeDocument/2006/relationships/oleObject" Target="../embeddings/oleObject61.bin"/><Relationship Id="rId4" Type="http://schemas.openxmlformats.org/officeDocument/2006/relationships/image" Target="../media/image130.wmf"/><Relationship Id="rId9" Type="http://schemas.openxmlformats.org/officeDocument/2006/relationships/oleObject" Target="../embeddings/oleObject56.bin"/><Relationship Id="rId14" Type="http://schemas.openxmlformats.org/officeDocument/2006/relationships/image" Target="../media/image135.wmf"/><Relationship Id="rId22" Type="http://schemas.openxmlformats.org/officeDocument/2006/relationships/image" Target="../media/image139.wmf"/></Relationships>
</file>

<file path=ppt/slides/_rels/slide45.xml.rels><?xml version="1.0" encoding="UTF-8" standalone="yes"?>
<Relationships xmlns="http://schemas.openxmlformats.org/package/2006/relationships"><Relationship Id="rId8" Type="http://schemas.openxmlformats.org/officeDocument/2006/relationships/image" Target="../media/image143.wmf"/><Relationship Id="rId13" Type="http://schemas.openxmlformats.org/officeDocument/2006/relationships/oleObject" Target="../embeddings/oleObject69.bin"/><Relationship Id="rId18" Type="http://schemas.openxmlformats.org/officeDocument/2006/relationships/image" Target="../media/image148.wmf"/><Relationship Id="rId3" Type="http://schemas.openxmlformats.org/officeDocument/2006/relationships/oleObject" Target="../embeddings/oleObject64.bin"/><Relationship Id="rId21" Type="http://schemas.openxmlformats.org/officeDocument/2006/relationships/oleObject" Target="../embeddings/oleObject73.bin"/><Relationship Id="rId7" Type="http://schemas.openxmlformats.org/officeDocument/2006/relationships/oleObject" Target="../embeddings/oleObject66.bin"/><Relationship Id="rId12" Type="http://schemas.openxmlformats.org/officeDocument/2006/relationships/image" Target="../media/image145.wmf"/><Relationship Id="rId17" Type="http://schemas.openxmlformats.org/officeDocument/2006/relationships/oleObject" Target="../embeddings/oleObject71.bin"/><Relationship Id="rId2" Type="http://schemas.openxmlformats.org/officeDocument/2006/relationships/slideLayout" Target="../slideLayouts/slideLayout2.xml"/><Relationship Id="rId16" Type="http://schemas.openxmlformats.org/officeDocument/2006/relationships/image" Target="../media/image147.wmf"/><Relationship Id="rId20" Type="http://schemas.openxmlformats.org/officeDocument/2006/relationships/image" Target="../media/image149.wmf"/><Relationship Id="rId1" Type="http://schemas.openxmlformats.org/officeDocument/2006/relationships/vmlDrawing" Target="../drawings/vmlDrawing17.vml"/><Relationship Id="rId6" Type="http://schemas.openxmlformats.org/officeDocument/2006/relationships/image" Target="../media/image142.wmf"/><Relationship Id="rId11" Type="http://schemas.openxmlformats.org/officeDocument/2006/relationships/oleObject" Target="../embeddings/oleObject68.bin"/><Relationship Id="rId5" Type="http://schemas.openxmlformats.org/officeDocument/2006/relationships/oleObject" Target="../embeddings/oleObject65.bin"/><Relationship Id="rId15" Type="http://schemas.openxmlformats.org/officeDocument/2006/relationships/oleObject" Target="../embeddings/oleObject70.bin"/><Relationship Id="rId10" Type="http://schemas.openxmlformats.org/officeDocument/2006/relationships/image" Target="../media/image144.wmf"/><Relationship Id="rId19" Type="http://schemas.openxmlformats.org/officeDocument/2006/relationships/oleObject" Target="../embeddings/oleObject72.bin"/><Relationship Id="rId4" Type="http://schemas.openxmlformats.org/officeDocument/2006/relationships/image" Target="../media/image141.wmf"/><Relationship Id="rId9" Type="http://schemas.openxmlformats.org/officeDocument/2006/relationships/oleObject" Target="../embeddings/oleObject67.bin"/><Relationship Id="rId14" Type="http://schemas.openxmlformats.org/officeDocument/2006/relationships/image" Target="../media/image146.wmf"/><Relationship Id="rId22" Type="http://schemas.openxmlformats.org/officeDocument/2006/relationships/image" Target="../media/image150.wmf"/></Relationships>
</file>

<file path=ppt/slides/_rels/slide4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5"/>
          <p:cNvSpPr>
            <a:spLocks noGrp="1"/>
          </p:cNvSpPr>
          <p:nvPr>
            <p:ph type="subTitle" idx="1"/>
          </p:nvPr>
        </p:nvSpPr>
        <p:spPr/>
        <p:txBody>
          <a:bodyPr/>
          <a:lstStyle/>
          <a:p>
            <a:r>
              <a:rPr lang="en-US" altLang="zh-CN" dirty="0"/>
              <a:t>3.1</a:t>
            </a:r>
            <a:r>
              <a:rPr lang="zh-CN" altLang="en-US" dirty="0"/>
              <a:t> 电路模型和基本定律</a:t>
            </a:r>
          </a:p>
        </p:txBody>
      </p:sp>
      <p:sp>
        <p:nvSpPr>
          <p:cNvPr id="4" name="Text Box 4"/>
          <p:cNvSpPr txBox="1">
            <a:spLocks noChangeArrowheads="1"/>
          </p:cNvSpPr>
          <p:nvPr/>
        </p:nvSpPr>
        <p:spPr bwMode="auto">
          <a:xfrm>
            <a:off x="1891556" y="4386478"/>
            <a:ext cx="8440015" cy="442035"/>
          </a:xfrm>
          <a:prstGeom prst="rect">
            <a:avLst/>
          </a:prstGeom>
          <a:noFill/>
          <a:ln>
            <a:noFill/>
          </a:ln>
          <a:effectLst/>
          <a:extLst>
            <a:ext uri="{909E8E84-426E-40dd-AFC4-6F175D3DCCD1}">
              <a14:hiddenFill xmlns:a14="http://schemas.microsoft.com/office/drawing/2010/main" xmlns="">
                <a:solidFill>
                  <a:srgbClr val="003366"/>
                </a:solidFill>
              </a14:hiddenFill>
            </a:ext>
            <a:ext uri="{91240B29-F687-4f45-9708-019B960494DF}">
              <a14:hiddenLine xmlns:a14="http://schemas.microsoft.com/office/drawing/2010/main" xmlns="" w="25400" algn="ctr">
                <a:solidFill>
                  <a:schemeClr val="tx1"/>
                </a:solidFill>
                <a:miter lim="800000"/>
                <a:headEnd/>
                <a:tailEnd/>
              </a14:hiddenLine>
            </a:ext>
            <a:ext uri="{AF507438-7753-43e0-B8FC-AC1667EBCBE1}">
              <a14:hiddenEffects xmlns:a14="http://schemas.microsoft.com/office/drawing/2010/main" xmlns="">
                <a:effectLst>
                  <a:outerShdw dist="17961" dir="2700000" algn="ctr" rotWithShape="0">
                    <a:schemeClr val="bg2">
                      <a:alpha val="50000"/>
                    </a:schemeClr>
                  </a:outerShdw>
                </a:effectLst>
              </a14:hiddenEffects>
            </a:ext>
          </a:extLst>
        </p:spPr>
        <p:txBody>
          <a:bodyPr wrap="square" lIns="36000" tIns="36000" rIns="36000" bIns="36000">
            <a:spAutoFit/>
          </a:bodyPr>
          <a:lstStyle/>
          <a:p>
            <a:pPr algn="ctr">
              <a:defRPr/>
            </a:pPr>
            <a:r>
              <a:rPr lang="zh-CN" altLang="en-US" sz="2400">
                <a:solidFill>
                  <a:srgbClr val="333333"/>
                </a:solidFill>
                <a:effectLst>
                  <a:outerShdw blurRad="38100" dist="38100" dir="2700000" algn="tl">
                    <a:srgbClr val="C0C0C0"/>
                  </a:outerShdw>
                </a:effectLst>
                <a:ea typeface="华文行楷" pitchFamily="2" charset="-122"/>
              </a:rPr>
              <a:t>史治国</a:t>
            </a:r>
            <a:endParaRPr lang="zh-CN" altLang="en-US" sz="2400" dirty="0">
              <a:solidFill>
                <a:srgbClr val="333333"/>
              </a:solidFill>
              <a:effectLst>
                <a:outerShdw blurRad="38100" dist="38100" dir="2700000" algn="tl">
                  <a:srgbClr val="C0C0C0"/>
                </a:outerShdw>
              </a:effectLst>
              <a:ea typeface="华文行楷" pitchFamily="2" charset="-122"/>
            </a:endParaRPr>
          </a:p>
        </p:txBody>
      </p:sp>
    </p:spTree>
    <p:extLst>
      <p:ext uri="{BB962C8B-B14F-4D97-AF65-F5344CB8AC3E}">
        <p14:creationId xmlns:p14="http://schemas.microsoft.com/office/powerpoint/2010/main" val="35004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电路分析和综合</a:t>
            </a:r>
            <a:endParaRPr lang="zh-CN" altLang="en-US" dirty="0"/>
          </a:p>
        </p:txBody>
      </p:sp>
      <p:sp>
        <p:nvSpPr>
          <p:cNvPr id="3" name="内容占位符 2"/>
          <p:cNvSpPr>
            <a:spLocks noGrp="1"/>
          </p:cNvSpPr>
          <p:nvPr>
            <p:ph idx="1"/>
          </p:nvPr>
        </p:nvSpPr>
        <p:spPr/>
        <p:txBody>
          <a:bodyPr/>
          <a:lstStyle/>
          <a:p>
            <a:r>
              <a:rPr lang="zh-CN" altLang="en-US" dirty="0"/>
              <a:t>电路分析：</a:t>
            </a:r>
            <a:endParaRPr lang="en-US" altLang="zh-CN" dirty="0"/>
          </a:p>
          <a:p>
            <a:pPr lvl="1"/>
            <a:r>
              <a:rPr lang="zh-CN" altLang="en-US" dirty="0"/>
              <a:t>核心是在</a:t>
            </a:r>
            <a:r>
              <a:rPr lang="zh-CN" altLang="en-US" dirty="0">
                <a:solidFill>
                  <a:srgbClr val="0070C0"/>
                </a:solidFill>
              </a:rPr>
              <a:t>给定的电路结构及元件参数</a:t>
            </a:r>
            <a:r>
              <a:rPr lang="zh-CN" altLang="en-US" dirty="0"/>
              <a:t>的条件下，找出电路输入（激励）与输出（响应）的关系。即，已知输入求输出。</a:t>
            </a:r>
          </a:p>
          <a:p>
            <a:r>
              <a:rPr lang="zh-CN" altLang="en-US" dirty="0"/>
              <a:t>电路综合：</a:t>
            </a:r>
            <a:endParaRPr lang="en-US" altLang="zh-CN" dirty="0"/>
          </a:p>
          <a:p>
            <a:pPr lvl="1"/>
            <a:r>
              <a:rPr lang="zh-CN" altLang="en-US" dirty="0"/>
              <a:t>在</a:t>
            </a:r>
            <a:r>
              <a:rPr lang="zh-CN" altLang="en-US" dirty="0">
                <a:solidFill>
                  <a:srgbClr val="0070C0"/>
                </a:solidFill>
              </a:rPr>
              <a:t>已知输入和输出</a:t>
            </a:r>
            <a:r>
              <a:rPr lang="zh-CN" altLang="en-US" dirty="0"/>
              <a:t>的条件下，设计电路的结构和参数。即，给定技术指标，选择适当的电路去实现它。</a:t>
            </a:r>
            <a:endParaRPr lang="en-US" altLang="zh-CN" dirty="0"/>
          </a:p>
          <a:p>
            <a:pPr lvl="1"/>
            <a:endParaRPr lang="en-US" altLang="zh-CN" dirty="0"/>
          </a:p>
          <a:p>
            <a:r>
              <a:rPr lang="zh-CN" altLang="en-US" dirty="0"/>
              <a:t>电路理论形成的初期在</a:t>
            </a:r>
            <a:r>
              <a:rPr lang="en-US" altLang="zh-CN" dirty="0"/>
              <a:t>19</a:t>
            </a:r>
            <a:r>
              <a:rPr lang="zh-CN" altLang="en-US" dirty="0"/>
              <a:t>世纪</a:t>
            </a:r>
            <a:r>
              <a:rPr lang="en-US" altLang="zh-CN" dirty="0"/>
              <a:t>~20</a:t>
            </a:r>
            <a:r>
              <a:rPr lang="zh-CN" altLang="en-US" dirty="0"/>
              <a:t>世纪</a:t>
            </a:r>
            <a:r>
              <a:rPr lang="en-US" altLang="zh-CN" dirty="0"/>
              <a:t>40</a:t>
            </a:r>
            <a:r>
              <a:rPr lang="zh-CN" altLang="en-US" dirty="0"/>
              <a:t>年代，是从物理学的电磁学理论中发展出来的一门创新概念和方法的学科。</a:t>
            </a:r>
          </a:p>
        </p:txBody>
      </p:sp>
    </p:spTree>
    <p:extLst>
      <p:ext uri="{BB962C8B-B14F-4D97-AF65-F5344CB8AC3E}">
        <p14:creationId xmlns:p14="http://schemas.microsoft.com/office/powerpoint/2010/main" val="229855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电气元件约束关系</a:t>
            </a:r>
            <a:r>
              <a:rPr kumimoji="1" lang="en-US" altLang="zh-CN" dirty="0"/>
              <a:t>—</a:t>
            </a:r>
            <a:r>
              <a:rPr kumimoji="1" lang="zh-CN" altLang="en-US" dirty="0"/>
              <a:t>电气元件电路模型</a:t>
            </a:r>
          </a:p>
        </p:txBody>
      </p:sp>
      <p:sp>
        <p:nvSpPr>
          <p:cNvPr id="3" name="内容占位符 2"/>
          <p:cNvSpPr>
            <a:spLocks noGrp="1"/>
          </p:cNvSpPr>
          <p:nvPr>
            <p:ph idx="1"/>
          </p:nvPr>
        </p:nvSpPr>
        <p:spPr/>
        <p:txBody>
          <a:bodyPr/>
          <a:lstStyle/>
          <a:p>
            <a:r>
              <a:rPr kumimoji="1" lang="zh-CN" altLang="en-US" dirty="0"/>
              <a:t>电气元件约束关系数学表示：</a:t>
            </a:r>
          </a:p>
          <a:p>
            <a:endParaRPr kumimoji="1" lang="en-US" altLang="zh-CN" dirty="0"/>
          </a:p>
          <a:p>
            <a:r>
              <a:rPr kumimoji="1" lang="zh-CN" altLang="en-US" dirty="0"/>
              <a:t>此关系可通过理论分析或实验测量得到</a:t>
            </a:r>
          </a:p>
          <a:p>
            <a:r>
              <a:rPr kumimoji="1" lang="zh-CN" altLang="en-US" dirty="0"/>
              <a:t>为此需要建立以下几个基本概念：</a:t>
            </a:r>
          </a:p>
          <a:p>
            <a:pPr lvl="1"/>
            <a:r>
              <a:rPr kumimoji="1" lang="zh-CN" altLang="en-US" dirty="0"/>
              <a:t>电荷、电流、电压、能量、功率的基本概念</a:t>
            </a:r>
          </a:p>
          <a:p>
            <a:pPr lvl="1"/>
            <a:r>
              <a:rPr kumimoji="1" lang="zh-CN" altLang="en-US" dirty="0"/>
              <a:t>理想基本电路元件的基本概念</a:t>
            </a:r>
            <a:endParaRPr kumimoji="1" lang="en-US" altLang="zh-CN" dirty="0"/>
          </a:p>
          <a:p>
            <a:pPr lvl="1"/>
            <a:r>
              <a:rPr kumimoji="1" lang="zh-CN" altLang="en-US" dirty="0"/>
              <a:t>怎么用理想基本电路元件构建等效电路模型</a:t>
            </a:r>
          </a:p>
          <a:p>
            <a:endParaRPr kumimoji="1" lang="zh-CN" altLang="en-US" dirty="0"/>
          </a:p>
        </p:txBody>
      </p:sp>
      <p:sp>
        <p:nvSpPr>
          <p:cNvPr id="4" name="Rectangle 5"/>
          <p:cNvSpPr>
            <a:spLocks noChangeArrowheads="1"/>
          </p:cNvSpPr>
          <p:nvPr/>
        </p:nvSpPr>
        <p:spPr bwMode="auto">
          <a:xfrm>
            <a:off x="1760860" y="1997382"/>
            <a:ext cx="2844736"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algn="l" eaLnBrk="0" hangingPunct="0"/>
            <a:r>
              <a:rPr lang="en-US" altLang="zh-CN" sz="2800" i="1" dirty="0">
                <a:solidFill>
                  <a:srgbClr val="C00000"/>
                </a:solidFill>
                <a:latin typeface="Times New Roman" charset="0"/>
                <a:ea typeface="宋体" charset="0"/>
                <a:cs typeface="宋体" charset="0"/>
              </a:rPr>
              <a:t>I</a:t>
            </a:r>
            <a:r>
              <a:rPr lang="en-US" altLang="zh-CN" sz="2800" dirty="0">
                <a:solidFill>
                  <a:srgbClr val="C00000"/>
                </a:solidFill>
                <a:latin typeface="Times New Roman" charset="0"/>
                <a:ea typeface="宋体" charset="0"/>
                <a:cs typeface="宋体" charset="0"/>
              </a:rPr>
              <a:t>=</a:t>
            </a:r>
            <a:r>
              <a:rPr lang="en-US" altLang="zh-CN" sz="2800" i="1" dirty="0">
                <a:solidFill>
                  <a:srgbClr val="C00000"/>
                </a:solidFill>
                <a:latin typeface="Times New Roman" charset="0"/>
                <a:ea typeface="宋体" charset="0"/>
                <a:cs typeface="宋体" charset="0"/>
              </a:rPr>
              <a:t>f</a:t>
            </a:r>
            <a:r>
              <a:rPr lang="en-US" altLang="zh-CN" sz="2800" dirty="0">
                <a:solidFill>
                  <a:srgbClr val="C00000"/>
                </a:solidFill>
                <a:latin typeface="Times New Roman" charset="0"/>
                <a:ea typeface="宋体" charset="0"/>
                <a:cs typeface="宋体" charset="0"/>
              </a:rPr>
              <a:t>(</a:t>
            </a:r>
            <a:r>
              <a:rPr lang="en-US" altLang="zh-CN" sz="2800" i="1" dirty="0">
                <a:solidFill>
                  <a:srgbClr val="C00000"/>
                </a:solidFill>
                <a:latin typeface="Times New Roman" charset="0"/>
                <a:ea typeface="宋体" charset="0"/>
                <a:cs typeface="宋体" charset="0"/>
              </a:rPr>
              <a:t>V</a:t>
            </a:r>
            <a:r>
              <a:rPr lang="en-US" altLang="zh-CN" sz="2800" dirty="0">
                <a:solidFill>
                  <a:srgbClr val="C00000"/>
                </a:solidFill>
                <a:latin typeface="Times New Roman" charset="0"/>
                <a:ea typeface="宋体" charset="0"/>
                <a:cs typeface="宋体" charset="0"/>
              </a:rPr>
              <a:t>)        </a:t>
            </a:r>
            <a:r>
              <a:rPr lang="en-US" altLang="zh-CN" sz="2800" i="1" dirty="0">
                <a:solidFill>
                  <a:srgbClr val="C00000"/>
                </a:solidFill>
                <a:latin typeface="Times New Roman" charset="0"/>
                <a:ea typeface="宋体" charset="0"/>
                <a:cs typeface="宋体" charset="0"/>
              </a:rPr>
              <a:t>Q</a:t>
            </a:r>
            <a:r>
              <a:rPr lang="en-US" altLang="zh-CN" sz="2800" dirty="0">
                <a:solidFill>
                  <a:srgbClr val="C00000"/>
                </a:solidFill>
                <a:latin typeface="Times New Roman" charset="0"/>
                <a:ea typeface="宋体" charset="0"/>
                <a:cs typeface="宋体" charset="0"/>
              </a:rPr>
              <a:t>=</a:t>
            </a:r>
            <a:r>
              <a:rPr lang="en-US" altLang="zh-CN" sz="2800" i="1" dirty="0">
                <a:solidFill>
                  <a:srgbClr val="C00000"/>
                </a:solidFill>
                <a:latin typeface="Times New Roman" charset="0"/>
                <a:ea typeface="宋体" charset="0"/>
                <a:cs typeface="宋体" charset="0"/>
              </a:rPr>
              <a:t>f</a:t>
            </a:r>
            <a:r>
              <a:rPr lang="en-US" altLang="zh-CN" sz="2800" dirty="0">
                <a:solidFill>
                  <a:srgbClr val="C00000"/>
                </a:solidFill>
                <a:latin typeface="Times New Roman" charset="0"/>
                <a:ea typeface="宋体" charset="0"/>
                <a:cs typeface="宋体" charset="0"/>
              </a:rPr>
              <a:t>(</a:t>
            </a:r>
            <a:r>
              <a:rPr lang="en-US" altLang="zh-CN" sz="2800" i="1" dirty="0">
                <a:solidFill>
                  <a:srgbClr val="C00000"/>
                </a:solidFill>
                <a:latin typeface="Times New Roman" charset="0"/>
                <a:ea typeface="宋体" charset="0"/>
                <a:cs typeface="宋体" charset="0"/>
              </a:rPr>
              <a:t>V</a:t>
            </a:r>
            <a:r>
              <a:rPr lang="en-US" altLang="zh-CN" sz="2800" dirty="0">
                <a:solidFill>
                  <a:srgbClr val="C00000"/>
                </a:solidFill>
                <a:latin typeface="Times New Roman" charset="0"/>
                <a:ea typeface="宋体" charset="0"/>
                <a:cs typeface="宋体" charset="0"/>
              </a:rPr>
              <a:t>)</a:t>
            </a:r>
            <a:endParaRPr lang="zh-CN" altLang="en-US" sz="2800" dirty="0">
              <a:solidFill>
                <a:srgbClr val="C00000"/>
              </a:solidFill>
              <a:latin typeface="Times New Roman" charset="0"/>
              <a:ea typeface="宋体" charset="0"/>
              <a:cs typeface="宋体" charset="0"/>
            </a:endParaRPr>
          </a:p>
        </p:txBody>
      </p:sp>
      <p:sp>
        <p:nvSpPr>
          <p:cNvPr id="5" name="内容占位符 2">
            <a:extLst>
              <a:ext uri="{FF2B5EF4-FFF2-40B4-BE49-F238E27FC236}">
                <a16:creationId xmlns:a16="http://schemas.microsoft.com/office/drawing/2014/main" id="{94451D8B-983C-4B66-AA89-007D17B99F1F}"/>
              </a:ext>
            </a:extLst>
          </p:cNvPr>
          <p:cNvSpPr txBox="1">
            <a:spLocks/>
          </p:cNvSpPr>
          <p:nvPr/>
        </p:nvSpPr>
        <p:spPr>
          <a:xfrm>
            <a:off x="6292619" y="1201479"/>
            <a:ext cx="5220069" cy="4815839"/>
          </a:xfrm>
          <a:prstGeom prst="rect">
            <a:avLst/>
          </a:prstGeom>
          <a:ln>
            <a:solidFill>
              <a:srgbClr val="B01F24"/>
            </a:solidFill>
          </a:ln>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ü"/>
            </a:pPr>
            <a:r>
              <a:rPr kumimoji="1" lang="zh-CN" altLang="en-US" sz="1800" dirty="0">
                <a:solidFill>
                  <a:srgbClr val="0070C0"/>
                </a:solidFill>
              </a:rPr>
              <a:t>电荷 </a:t>
            </a:r>
            <a:r>
              <a:rPr kumimoji="1" lang="en-US" altLang="zh-CN" sz="1800" i="1" dirty="0">
                <a:solidFill>
                  <a:srgbClr val="0070C0"/>
                </a:solidFill>
              </a:rPr>
              <a:t>q</a:t>
            </a:r>
            <a:r>
              <a:rPr kumimoji="1" lang="zh-CN" altLang="en-US" sz="1800" dirty="0">
                <a:solidFill>
                  <a:srgbClr val="0070C0"/>
                </a:solidFill>
              </a:rPr>
              <a:t> </a:t>
            </a:r>
            <a:r>
              <a:rPr kumimoji="1" lang="zh-CN" altLang="en-US" sz="1800" dirty="0"/>
              <a:t>的概念是描述所有电现象的基础，电荷的单位是库仑 </a:t>
            </a:r>
            <a:r>
              <a:rPr kumimoji="1" lang="en-US" altLang="zh-CN" sz="1800" dirty="0"/>
              <a:t>(C)</a:t>
            </a:r>
          </a:p>
          <a:p>
            <a:pPr>
              <a:buFont typeface="Wingdings" panose="05000000000000000000" pitchFamily="2" charset="2"/>
              <a:buChar char="ü"/>
            </a:pPr>
            <a:r>
              <a:rPr kumimoji="1" lang="zh-CN" altLang="en-US" sz="1800" dirty="0"/>
              <a:t>电荷</a:t>
            </a:r>
            <a:r>
              <a:rPr kumimoji="1" lang="zh-CN" altLang="en-US" sz="1800" i="1" dirty="0"/>
              <a:t> </a:t>
            </a:r>
            <a:r>
              <a:rPr kumimoji="1" lang="en-US" altLang="zh-CN" sz="1800" i="1" dirty="0"/>
              <a:t>q</a:t>
            </a:r>
            <a:r>
              <a:rPr kumimoji="1" lang="zh-CN" altLang="en-US" sz="1800" i="1" dirty="0"/>
              <a:t> </a:t>
            </a:r>
            <a:r>
              <a:rPr kumimoji="1" lang="zh-CN" altLang="en-US" sz="1800" dirty="0"/>
              <a:t>流动的速率称为</a:t>
            </a:r>
            <a:r>
              <a:rPr kumimoji="1" lang="zh-CN" altLang="en-US" sz="1800" dirty="0">
                <a:solidFill>
                  <a:srgbClr val="0070C0"/>
                </a:solidFill>
              </a:rPr>
              <a:t>电流 </a:t>
            </a:r>
            <a:r>
              <a:rPr kumimoji="1" lang="en-US" altLang="zh-CN" sz="1800" i="1" dirty="0">
                <a:solidFill>
                  <a:srgbClr val="0070C0"/>
                </a:solidFill>
              </a:rPr>
              <a:t>I</a:t>
            </a:r>
            <a:r>
              <a:rPr kumimoji="1" lang="zh-CN" altLang="en-US" sz="1800" dirty="0"/>
              <a:t>，电流的单位是安培 </a:t>
            </a:r>
            <a:r>
              <a:rPr kumimoji="1" lang="en-US" altLang="zh-CN" sz="1800" dirty="0"/>
              <a:t>(A)</a:t>
            </a:r>
          </a:p>
          <a:p>
            <a:pPr>
              <a:buFont typeface="Wingdings" panose="05000000000000000000" pitchFamily="2" charset="2"/>
              <a:buChar char="ü"/>
            </a:pPr>
            <a:r>
              <a:rPr kumimoji="1" lang="zh-CN" altLang="en-US" sz="1800" dirty="0"/>
              <a:t>电荷的分离要作功，用</a:t>
            </a:r>
            <a:r>
              <a:rPr kumimoji="1" lang="zh-CN" altLang="en-US" sz="1800" dirty="0">
                <a:solidFill>
                  <a:srgbClr val="0070C0"/>
                </a:solidFill>
              </a:rPr>
              <a:t>电压 </a:t>
            </a:r>
            <a:r>
              <a:rPr kumimoji="1" lang="en-US" altLang="zh-CN" sz="1800" i="1" dirty="0">
                <a:solidFill>
                  <a:srgbClr val="0070C0"/>
                </a:solidFill>
              </a:rPr>
              <a:t>V</a:t>
            </a:r>
            <a:r>
              <a:rPr kumimoji="1" lang="zh-CN" altLang="en-US" sz="1800" dirty="0"/>
              <a:t> 表示，电压的单位是伏特 </a:t>
            </a:r>
            <a:r>
              <a:rPr kumimoji="1" lang="en-US" altLang="zh-CN" sz="1800" dirty="0"/>
              <a:t>(V)</a:t>
            </a:r>
          </a:p>
          <a:p>
            <a:pPr>
              <a:buFont typeface="Wingdings" panose="05000000000000000000" pitchFamily="2" charset="2"/>
              <a:buChar char="ü"/>
            </a:pPr>
            <a:r>
              <a:rPr kumimoji="1" lang="zh-CN" altLang="en-US" sz="1800" dirty="0">
                <a:solidFill>
                  <a:srgbClr val="0070C0"/>
                </a:solidFill>
              </a:rPr>
              <a:t>功率 </a:t>
            </a:r>
            <a:r>
              <a:rPr kumimoji="1" lang="en-US" altLang="zh-CN" sz="1800" i="1" dirty="0">
                <a:solidFill>
                  <a:srgbClr val="0070C0"/>
                </a:solidFill>
              </a:rPr>
              <a:t>P</a:t>
            </a:r>
            <a:r>
              <a:rPr kumimoji="1" lang="zh-CN" altLang="en-US" sz="1800" dirty="0">
                <a:solidFill>
                  <a:srgbClr val="0070C0"/>
                </a:solidFill>
              </a:rPr>
              <a:t> </a:t>
            </a:r>
            <a:r>
              <a:rPr kumimoji="1" lang="zh-CN" altLang="en-US" sz="1800" dirty="0"/>
              <a:t>等于电压乘电流，</a:t>
            </a:r>
            <a:r>
              <a:rPr kumimoji="1" lang="en-US" altLang="zh-CN" sz="1800" i="1" dirty="0"/>
              <a:t>P=VI</a:t>
            </a:r>
            <a:r>
              <a:rPr kumimoji="1" lang="zh-CN" altLang="en-US" sz="1800" dirty="0"/>
              <a:t>，单位是瓦 </a:t>
            </a:r>
            <a:r>
              <a:rPr kumimoji="1" lang="en-US" altLang="zh-CN" sz="1800" dirty="0"/>
              <a:t>(W)</a:t>
            </a:r>
          </a:p>
          <a:p>
            <a:pPr>
              <a:buFont typeface="Wingdings" panose="05000000000000000000" pitchFamily="2" charset="2"/>
              <a:buChar char="ü"/>
            </a:pPr>
            <a:r>
              <a:rPr kumimoji="1" lang="zh-CN" altLang="en-US" sz="1800" dirty="0"/>
              <a:t>信号</a:t>
            </a:r>
            <a:r>
              <a:rPr kumimoji="1" lang="zh-CN" altLang="zh-CN" sz="1800" dirty="0"/>
              <a:t>（</a:t>
            </a:r>
            <a:r>
              <a:rPr kumimoji="1" lang="zh-CN" altLang="en-US" sz="1800" dirty="0"/>
              <a:t>或能量）以电压或电流方式表示的</a:t>
            </a:r>
          </a:p>
          <a:p>
            <a:pPr>
              <a:buFont typeface="Wingdings" panose="05000000000000000000" pitchFamily="2" charset="2"/>
              <a:buChar char="ü"/>
            </a:pPr>
            <a:r>
              <a:rPr kumimoji="1" lang="zh-CN" altLang="en-US" sz="1800" dirty="0">
                <a:solidFill>
                  <a:srgbClr val="0070C0"/>
                </a:solidFill>
              </a:rPr>
              <a:t>电路用来产生、传输、检测、处理信号（或能量）的</a:t>
            </a:r>
          </a:p>
        </p:txBody>
      </p:sp>
    </p:spTree>
    <p:extLst>
      <p:ext uri="{BB962C8B-B14F-4D97-AF65-F5344CB8AC3E}">
        <p14:creationId xmlns:p14="http://schemas.microsoft.com/office/powerpoint/2010/main" val="321817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电流</a:t>
            </a:r>
          </a:p>
        </p:txBody>
      </p:sp>
      <p:sp>
        <p:nvSpPr>
          <p:cNvPr id="3" name="内容占位符 2"/>
          <p:cNvSpPr>
            <a:spLocks noGrp="1"/>
          </p:cNvSpPr>
          <p:nvPr>
            <p:ph idx="1"/>
          </p:nvPr>
        </p:nvSpPr>
        <p:spPr>
          <a:xfrm>
            <a:off x="439615" y="1328241"/>
            <a:ext cx="9771185" cy="3494360"/>
          </a:xfrm>
        </p:spPr>
        <p:txBody>
          <a:bodyPr/>
          <a:lstStyle/>
          <a:p>
            <a:pPr>
              <a:spcBef>
                <a:spcPts val="600"/>
              </a:spcBef>
            </a:pPr>
            <a:r>
              <a:rPr lang="zh-CN" altLang="en-US" dirty="0"/>
              <a:t>带电粒子或电荷在电场力作用下的定向运动形成电流。</a:t>
            </a:r>
            <a:endParaRPr lang="en-US" altLang="zh-CN" dirty="0"/>
          </a:p>
          <a:p>
            <a:pPr>
              <a:spcBef>
                <a:spcPts val="0"/>
              </a:spcBef>
              <a:spcAft>
                <a:spcPts val="0"/>
              </a:spcAft>
            </a:pPr>
            <a:endParaRPr lang="en-US" altLang="zh-CN" dirty="0"/>
          </a:p>
          <a:p>
            <a:pPr>
              <a:spcBef>
                <a:spcPts val="600"/>
              </a:spcBef>
            </a:pPr>
            <a:r>
              <a:rPr lang="zh-CN" altLang="en-US" dirty="0"/>
              <a:t>单位时间内通过某一截面的电荷量。</a:t>
            </a:r>
          </a:p>
          <a:p>
            <a:pPr>
              <a:spcBef>
                <a:spcPts val="600"/>
              </a:spcBef>
            </a:pPr>
            <a:r>
              <a:rPr lang="zh-CN" altLang="en-US" dirty="0"/>
              <a:t>电流的单位：</a:t>
            </a:r>
            <a:r>
              <a:rPr lang="en-US" altLang="zh-CN" dirty="0">
                <a:solidFill>
                  <a:srgbClr val="0070C0"/>
                </a:solidFill>
              </a:rPr>
              <a:t>A (</a:t>
            </a:r>
            <a:r>
              <a:rPr lang="zh-CN" altLang="en-US" dirty="0">
                <a:solidFill>
                  <a:srgbClr val="0070C0"/>
                </a:solidFill>
              </a:rPr>
              <a:t>安培</a:t>
            </a:r>
            <a:r>
              <a:rPr lang="en-US" altLang="zh-CN" dirty="0">
                <a:solidFill>
                  <a:srgbClr val="0070C0"/>
                </a:solidFill>
              </a:rPr>
              <a:t>)</a:t>
            </a:r>
            <a:r>
              <a:rPr lang="zh-CN" altLang="en-US" dirty="0"/>
              <a:t>、</a:t>
            </a:r>
            <a:r>
              <a:rPr lang="en-US" altLang="zh-CN" dirty="0"/>
              <a:t>kA</a:t>
            </a:r>
            <a:r>
              <a:rPr lang="zh-CN" altLang="en-US" dirty="0"/>
              <a:t>、</a:t>
            </a:r>
            <a:r>
              <a:rPr lang="en-US" altLang="zh-CN" dirty="0"/>
              <a:t>mA</a:t>
            </a:r>
            <a:r>
              <a:rPr lang="zh-CN" altLang="en-US" dirty="0"/>
              <a:t>、</a:t>
            </a:r>
            <a:r>
              <a:rPr lang="el-GR" altLang="zh-CN" dirty="0"/>
              <a:t>μ</a:t>
            </a:r>
            <a:r>
              <a:rPr lang="en-US" altLang="zh-CN" dirty="0"/>
              <a:t>A</a:t>
            </a:r>
          </a:p>
          <a:p>
            <a:pPr>
              <a:spcBef>
                <a:spcPts val="600"/>
              </a:spcBef>
            </a:pPr>
            <a:r>
              <a:rPr lang="zh-CN" altLang="en-US" dirty="0"/>
              <a:t>电流的实际方向：</a:t>
            </a:r>
            <a:r>
              <a:rPr lang="zh-CN" altLang="en-US" dirty="0">
                <a:solidFill>
                  <a:srgbClr val="0070C0"/>
                </a:solidFill>
              </a:rPr>
              <a:t>正电荷运动的方向或负电荷运动的反方向</a:t>
            </a:r>
            <a:endParaRPr lang="en-US" altLang="zh-CN" dirty="0"/>
          </a:p>
          <a:p>
            <a:pPr>
              <a:spcBef>
                <a:spcPts val="600"/>
              </a:spcBef>
            </a:pPr>
            <a:r>
              <a:rPr kumimoji="1" lang="zh-CN" altLang="en-US" dirty="0">
                <a:latin typeface="Times New Roman" panose="02020603050405020304" pitchFamily="18" charset="0"/>
              </a:rPr>
              <a:t>电流的</a:t>
            </a:r>
            <a:r>
              <a:rPr kumimoji="1" lang="zh-CN" altLang="en-US" dirty="0">
                <a:solidFill>
                  <a:srgbClr val="0070C0"/>
                </a:solidFill>
                <a:latin typeface="Times New Roman" panose="02020603050405020304" pitchFamily="18" charset="0"/>
              </a:rPr>
              <a:t>参考方向</a:t>
            </a:r>
            <a:r>
              <a:rPr kumimoji="1" lang="zh-CN" altLang="en-US" dirty="0">
                <a:latin typeface="Times New Roman" panose="02020603050405020304" pitchFamily="18" charset="0"/>
              </a:rPr>
              <a:t>：任意假定</a:t>
            </a:r>
            <a:endParaRPr lang="zh-CN" altLang="en-US" dirty="0"/>
          </a:p>
        </p:txBody>
      </p:sp>
      <p:graphicFrame>
        <p:nvGraphicFramePr>
          <p:cNvPr id="4" name="Object 6"/>
          <p:cNvGraphicFramePr>
            <a:graphicFrameLocks noChangeAspect="1"/>
          </p:cNvGraphicFramePr>
          <p:nvPr>
            <p:extLst>
              <p:ext uri="{D42A27DB-BD31-4B8C-83A1-F6EECF244321}">
                <p14:modId xmlns:p14="http://schemas.microsoft.com/office/powerpoint/2010/main" val="3073883883"/>
              </p:ext>
            </p:extLst>
          </p:nvPr>
        </p:nvGraphicFramePr>
        <p:xfrm>
          <a:off x="7025450" y="1308746"/>
          <a:ext cx="1107898" cy="1042958"/>
        </p:xfrm>
        <a:graphic>
          <a:graphicData uri="http://schemas.openxmlformats.org/presentationml/2006/ole">
            <mc:AlternateContent xmlns:mc="http://schemas.openxmlformats.org/markup-compatibility/2006">
              <mc:Choice xmlns:v="urn:schemas-microsoft-com:vml" Requires="v">
                <p:oleObj spid="_x0000_s23646" name="Equation" r:id="rId3" imgW="419040" imgH="393480" progId="Equation.DSMT4">
                  <p:embed/>
                </p:oleObj>
              </mc:Choice>
              <mc:Fallback>
                <p:oleObj name="Equation" r:id="rId3" imgW="419040" imgH="393480" progId="Equation.DSMT4">
                  <p:embed/>
                  <p:pic>
                    <p:nvPicPr>
                      <p:cNvPr id="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5450" y="1308746"/>
                        <a:ext cx="1107898" cy="1042958"/>
                      </a:xfrm>
                      <a:prstGeom prst="rect">
                        <a:avLst/>
                      </a:prstGeom>
                      <a:solidFill>
                        <a:srgbClr val="FFFF99"/>
                      </a:solidFill>
                      <a:ln>
                        <a:solidFill>
                          <a:srgbClr val="B01F24"/>
                        </a:solidFill>
                      </a:ln>
                      <a:effectLst/>
                    </p:spPr>
                  </p:pic>
                </p:oleObj>
              </mc:Fallback>
            </mc:AlternateContent>
          </a:graphicData>
        </a:graphic>
      </p:graphicFrame>
      <p:sp>
        <p:nvSpPr>
          <p:cNvPr id="5" name="Text Box 7"/>
          <p:cNvSpPr txBox="1">
            <a:spLocks noChangeArrowheads="1"/>
          </p:cNvSpPr>
          <p:nvPr/>
        </p:nvSpPr>
        <p:spPr bwMode="auto">
          <a:xfrm>
            <a:off x="9198585" y="2970333"/>
            <a:ext cx="2468125" cy="584775"/>
          </a:xfrm>
          <a:prstGeom prst="rect">
            <a:avLst/>
          </a:prstGeom>
          <a:noFill/>
          <a:ln>
            <a:noFill/>
          </a:ln>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r>
              <a:rPr kumimoji="0" lang="en-US" altLang="zh-CN" sz="1600" dirty="0">
                <a:solidFill>
                  <a:srgbClr val="333333"/>
                </a:solidFill>
                <a:latin typeface="+mn-lt"/>
              </a:rPr>
              <a:t>André-Marie Ampère</a:t>
            </a:r>
          </a:p>
          <a:p>
            <a:pPr algn="r" eaLnBrk="1" hangingPunct="1"/>
            <a:r>
              <a:rPr kumimoji="0" lang="en-US" altLang="zh-CN" sz="1600" dirty="0">
                <a:solidFill>
                  <a:srgbClr val="333333"/>
                </a:solidFill>
                <a:latin typeface="+mn-lt"/>
              </a:rPr>
              <a:t>Jan 20, 1775—Jun 10,</a:t>
            </a:r>
            <a:r>
              <a:rPr kumimoji="0" lang="zh-CN" altLang="en-US" sz="1600" dirty="0">
                <a:solidFill>
                  <a:srgbClr val="333333"/>
                </a:solidFill>
                <a:latin typeface="+mn-lt"/>
              </a:rPr>
              <a:t> </a:t>
            </a:r>
            <a:r>
              <a:rPr kumimoji="0" lang="en-US" altLang="zh-CN" sz="1600" dirty="0">
                <a:solidFill>
                  <a:srgbClr val="333333"/>
                </a:solidFill>
                <a:latin typeface="+mn-lt"/>
              </a:rPr>
              <a:t>1836 </a:t>
            </a:r>
          </a:p>
        </p:txBody>
      </p:sp>
      <p:pic>
        <p:nvPicPr>
          <p:cNvPr id="6" name="Picture 11" descr="http://images.fineartamerica.com/images-medium-large/andre-marie-ampere-french-physicist-sheila-terry.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16358" y="985226"/>
            <a:ext cx="1530086" cy="1964330"/>
          </a:xfrm>
          <a:prstGeom prst="rect">
            <a:avLst/>
          </a:prstGeom>
          <a:noFill/>
          <a:extLst>
            <a:ext uri="{909E8E84-426E-40DD-AFC4-6F175D3DCCD1}">
              <a14:hiddenFill xmlns:a14="http://schemas.microsoft.com/office/drawing/2010/main">
                <a:solidFill>
                  <a:srgbClr val="FFFFFF"/>
                </a:solidFill>
              </a14:hiddenFill>
            </a:ext>
          </a:extLst>
        </p:spPr>
      </p:pic>
      <p:sp>
        <p:nvSpPr>
          <p:cNvPr id="78" name="Text Box 20"/>
          <p:cNvSpPr txBox="1">
            <a:spLocks noChangeArrowheads="1"/>
          </p:cNvSpPr>
          <p:nvPr/>
        </p:nvSpPr>
        <p:spPr bwMode="auto">
          <a:xfrm>
            <a:off x="3938043" y="5697507"/>
            <a:ext cx="45234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eaLnBrk="0" hangingPunct="0"/>
            <a:r>
              <a:rPr kumimoji="1"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（参考方向与实际方向相同）</a:t>
            </a:r>
          </a:p>
        </p:txBody>
      </p:sp>
      <p:sp>
        <p:nvSpPr>
          <p:cNvPr id="86" name="Text Box 36"/>
          <p:cNvSpPr txBox="1">
            <a:spLocks noChangeArrowheads="1"/>
          </p:cNvSpPr>
          <p:nvPr/>
        </p:nvSpPr>
        <p:spPr bwMode="auto">
          <a:xfrm>
            <a:off x="8075038" y="5710822"/>
            <a:ext cx="34424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eaLnBrk="0" hangingPunct="0"/>
            <a:r>
              <a:rPr kumimoji="1"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（参考方向与实际方向相反）</a:t>
            </a:r>
          </a:p>
        </p:txBody>
      </p:sp>
      <p:pic>
        <p:nvPicPr>
          <p:cNvPr id="7" name="图片 6">
            <a:extLst>
              <a:ext uri="{FF2B5EF4-FFF2-40B4-BE49-F238E27FC236}">
                <a16:creationId xmlns:a16="http://schemas.microsoft.com/office/drawing/2014/main" id="{108C34E2-29F2-44E3-BC45-05DF90A6BDED}"/>
              </a:ext>
            </a:extLst>
          </p:cNvPr>
          <p:cNvPicPr>
            <a:picLocks noChangeAspect="1"/>
          </p:cNvPicPr>
          <p:nvPr/>
        </p:nvPicPr>
        <p:blipFill>
          <a:blip r:embed="rId6"/>
          <a:stretch>
            <a:fillRect/>
          </a:stretch>
        </p:blipFill>
        <p:spPr>
          <a:xfrm>
            <a:off x="4197828" y="4318448"/>
            <a:ext cx="3340898" cy="1475360"/>
          </a:xfrm>
          <a:prstGeom prst="rect">
            <a:avLst/>
          </a:prstGeom>
        </p:spPr>
      </p:pic>
      <p:pic>
        <p:nvPicPr>
          <p:cNvPr id="8" name="图片 7">
            <a:extLst>
              <a:ext uri="{FF2B5EF4-FFF2-40B4-BE49-F238E27FC236}">
                <a16:creationId xmlns:a16="http://schemas.microsoft.com/office/drawing/2014/main" id="{D56989C4-BE6E-4D5F-9203-C5E01F4FB9D1}"/>
              </a:ext>
            </a:extLst>
          </p:cNvPr>
          <p:cNvPicPr>
            <a:picLocks noChangeAspect="1"/>
          </p:cNvPicPr>
          <p:nvPr/>
        </p:nvPicPr>
        <p:blipFill>
          <a:blip r:embed="rId7"/>
          <a:stretch>
            <a:fillRect/>
          </a:stretch>
        </p:blipFill>
        <p:spPr>
          <a:xfrm>
            <a:off x="8348325" y="4318655"/>
            <a:ext cx="2895851" cy="1487553"/>
          </a:xfrm>
          <a:prstGeom prst="rect">
            <a:avLst/>
          </a:prstGeom>
        </p:spPr>
      </p:pic>
    </p:spTree>
    <p:extLst>
      <p:ext uri="{BB962C8B-B14F-4D97-AF65-F5344CB8AC3E}">
        <p14:creationId xmlns:p14="http://schemas.microsoft.com/office/powerpoint/2010/main" val="337517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电压</a:t>
            </a:r>
          </a:p>
        </p:txBody>
      </p:sp>
      <p:sp>
        <p:nvSpPr>
          <p:cNvPr id="3" name="内容占位符 2"/>
          <p:cNvSpPr>
            <a:spLocks noGrp="1"/>
          </p:cNvSpPr>
          <p:nvPr>
            <p:ph idx="1"/>
          </p:nvPr>
        </p:nvSpPr>
        <p:spPr/>
        <p:txBody>
          <a:bodyPr/>
          <a:lstStyle/>
          <a:p>
            <a:pPr>
              <a:spcBef>
                <a:spcPts val="600"/>
              </a:spcBef>
            </a:pPr>
            <a:r>
              <a:rPr lang="zh-CN" altLang="en-US" dirty="0"/>
              <a:t>电场力把单位正电荷从一点移到另一点所做的功。</a:t>
            </a:r>
          </a:p>
          <a:p>
            <a:pPr>
              <a:spcBef>
                <a:spcPts val="600"/>
              </a:spcBef>
            </a:pPr>
            <a:endParaRPr lang="en-US" altLang="zh-CN" dirty="0"/>
          </a:p>
          <a:p>
            <a:pPr>
              <a:spcBef>
                <a:spcPts val="600"/>
              </a:spcBef>
            </a:pPr>
            <a:endParaRPr lang="en-US" altLang="zh-CN" dirty="0"/>
          </a:p>
          <a:p>
            <a:pPr>
              <a:spcBef>
                <a:spcPts val="600"/>
              </a:spcBef>
            </a:pPr>
            <a:r>
              <a:rPr lang="zh-CN" altLang="en-US" dirty="0"/>
              <a:t>电压的单位：</a:t>
            </a:r>
            <a:r>
              <a:rPr lang="en-US" altLang="zh-CN" dirty="0"/>
              <a:t>V</a:t>
            </a:r>
            <a:r>
              <a:rPr lang="zh-CN" altLang="en-US" dirty="0"/>
              <a:t> </a:t>
            </a:r>
            <a:r>
              <a:rPr lang="en-US" altLang="zh-CN" dirty="0"/>
              <a:t>(</a:t>
            </a:r>
            <a:r>
              <a:rPr lang="zh-CN" altLang="en-US" dirty="0"/>
              <a:t>伏特</a:t>
            </a:r>
            <a:r>
              <a:rPr lang="en-US" altLang="zh-CN" dirty="0"/>
              <a:t>)</a:t>
            </a:r>
            <a:r>
              <a:rPr lang="zh-CN" altLang="en-US" dirty="0"/>
              <a:t>、</a:t>
            </a:r>
            <a:r>
              <a:rPr lang="en-US" altLang="zh-CN" dirty="0"/>
              <a:t>kV</a:t>
            </a:r>
            <a:r>
              <a:rPr lang="zh-CN" altLang="en-US" dirty="0"/>
              <a:t>、</a:t>
            </a:r>
            <a:r>
              <a:rPr lang="en-US" altLang="zh-CN" dirty="0"/>
              <a:t>mV</a:t>
            </a:r>
            <a:r>
              <a:rPr lang="zh-CN" altLang="en-US" dirty="0"/>
              <a:t>、</a:t>
            </a:r>
            <a:r>
              <a:rPr lang="el-GR" altLang="zh-CN" dirty="0"/>
              <a:t>μ</a:t>
            </a:r>
            <a:r>
              <a:rPr lang="en-US" altLang="zh-CN" dirty="0"/>
              <a:t>V</a:t>
            </a:r>
          </a:p>
          <a:p>
            <a:pPr>
              <a:spcBef>
                <a:spcPts val="600"/>
              </a:spcBef>
            </a:pPr>
            <a:r>
              <a:rPr lang="zh-CN" altLang="en-US" dirty="0"/>
              <a:t>电压的实际方向：</a:t>
            </a:r>
            <a:r>
              <a:rPr lang="zh-CN" altLang="en-US" dirty="0">
                <a:solidFill>
                  <a:srgbClr val="0070C0"/>
                </a:solidFill>
              </a:rPr>
              <a:t>高电位 </a:t>
            </a:r>
            <a:r>
              <a:rPr lang="zh-CN" altLang="en-US" dirty="0">
                <a:solidFill>
                  <a:srgbClr val="0070C0"/>
                </a:solidFill>
                <a:sym typeface="Symbol" panose="05050102010706020507" pitchFamily="18" charset="2"/>
              </a:rPr>
              <a:t> </a:t>
            </a:r>
            <a:r>
              <a:rPr lang="zh-CN" altLang="en-US" dirty="0">
                <a:solidFill>
                  <a:srgbClr val="0070C0"/>
                </a:solidFill>
              </a:rPr>
              <a:t>低电位</a:t>
            </a:r>
          </a:p>
          <a:p>
            <a:pPr>
              <a:spcBef>
                <a:spcPts val="600"/>
              </a:spcBef>
            </a:pPr>
            <a:r>
              <a:rPr lang="zh-CN" altLang="en-US" dirty="0"/>
              <a:t>电压的</a:t>
            </a:r>
            <a:r>
              <a:rPr lang="zh-CN" altLang="en-US" dirty="0">
                <a:solidFill>
                  <a:srgbClr val="0070C0"/>
                </a:solidFill>
              </a:rPr>
              <a:t>参考方向</a:t>
            </a:r>
            <a:r>
              <a:rPr lang="zh-CN" altLang="en-US" dirty="0"/>
              <a:t>：任意假定</a:t>
            </a:r>
          </a:p>
          <a:p>
            <a:pPr>
              <a:spcBef>
                <a:spcPts val="600"/>
              </a:spcBef>
            </a:pPr>
            <a:endParaRPr lang="zh-CN" altLang="en-US" dirty="0"/>
          </a:p>
          <a:p>
            <a:pPr>
              <a:spcBef>
                <a:spcPts val="600"/>
              </a:spcBef>
            </a:pPr>
            <a:endParaRPr lang="zh-CN" altLang="en-US" dirty="0"/>
          </a:p>
          <a:p>
            <a:pPr>
              <a:spcBef>
                <a:spcPts val="600"/>
              </a:spcBef>
            </a:pPr>
            <a:endParaRPr lang="zh-CN" altLang="en-US" dirty="0"/>
          </a:p>
        </p:txBody>
      </p:sp>
      <p:graphicFrame>
        <p:nvGraphicFramePr>
          <p:cNvPr id="4" name="Object 5"/>
          <p:cNvGraphicFramePr>
            <a:graphicFrameLocks noChangeAspect="1"/>
          </p:cNvGraphicFramePr>
          <p:nvPr>
            <p:extLst/>
          </p:nvPr>
        </p:nvGraphicFramePr>
        <p:xfrm>
          <a:off x="2402424" y="1973241"/>
          <a:ext cx="1348315" cy="988934"/>
        </p:xfrm>
        <a:graphic>
          <a:graphicData uri="http://schemas.openxmlformats.org/presentationml/2006/ole">
            <mc:AlternateContent xmlns:mc="http://schemas.openxmlformats.org/markup-compatibility/2006">
              <mc:Choice xmlns:v="urn:schemas-microsoft-com:vml" Requires="v">
                <p:oleObj spid="_x0000_s24854" name="Equation" r:id="rId3" imgW="571320" imgH="419040" progId="Equation.DSMT4">
                  <p:embed/>
                </p:oleObj>
              </mc:Choice>
              <mc:Fallback>
                <p:oleObj name="Equation" r:id="rId3" imgW="571320" imgH="419040" progId="Equation.DSMT4">
                  <p:embed/>
                  <p:pic>
                    <p:nvPicPr>
                      <p:cNvPr id="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2424" y="1973241"/>
                        <a:ext cx="1348315" cy="988934"/>
                      </a:xfrm>
                      <a:prstGeom prst="rect">
                        <a:avLst/>
                      </a:prstGeom>
                      <a:noFill/>
                      <a:ln>
                        <a:noFill/>
                      </a:ln>
                      <a:effectLst/>
                    </p:spPr>
                  </p:pic>
                </p:oleObj>
              </mc:Fallback>
            </mc:AlternateContent>
          </a:graphicData>
        </a:graphic>
      </p:graphicFrame>
      <p:graphicFrame>
        <p:nvGraphicFramePr>
          <p:cNvPr id="5" name="Object 6"/>
          <p:cNvGraphicFramePr>
            <a:graphicFrameLocks noChangeAspect="1"/>
          </p:cNvGraphicFramePr>
          <p:nvPr>
            <p:extLst/>
          </p:nvPr>
        </p:nvGraphicFramePr>
        <p:xfrm>
          <a:off x="6074375" y="2204418"/>
          <a:ext cx="1989303" cy="526580"/>
        </p:xfrm>
        <a:graphic>
          <a:graphicData uri="http://schemas.openxmlformats.org/presentationml/2006/ole">
            <mc:AlternateContent xmlns:mc="http://schemas.openxmlformats.org/markup-compatibility/2006">
              <mc:Choice xmlns:v="urn:schemas-microsoft-com:vml" Requires="v">
                <p:oleObj spid="_x0000_s24855" name="公式" r:id="rId5" imgW="863280" imgH="228600" progId="Equation.3">
                  <p:embed/>
                </p:oleObj>
              </mc:Choice>
              <mc:Fallback>
                <p:oleObj name="公式" r:id="rId5" imgW="863280" imgH="228600" progId="Equation.3">
                  <p:embed/>
                  <p:pic>
                    <p:nvPicPr>
                      <p:cNvPr id="5"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4375" y="2204418"/>
                        <a:ext cx="1989303" cy="526580"/>
                      </a:xfrm>
                      <a:prstGeom prst="rect">
                        <a:avLst/>
                      </a:prstGeom>
                      <a:noFill/>
                      <a:ln>
                        <a:noFill/>
                      </a:ln>
                      <a:effectLst/>
                    </p:spPr>
                  </p:pic>
                </p:oleObj>
              </mc:Fallback>
            </mc:AlternateContent>
          </a:graphicData>
        </a:graphic>
      </p:graphicFrame>
      <p:graphicFrame>
        <p:nvGraphicFramePr>
          <p:cNvPr id="6" name="Object 13"/>
          <p:cNvGraphicFramePr>
            <a:graphicFrameLocks noChangeAspect="1"/>
          </p:cNvGraphicFramePr>
          <p:nvPr>
            <p:extLst/>
          </p:nvPr>
        </p:nvGraphicFramePr>
        <p:xfrm>
          <a:off x="4171596" y="1973241"/>
          <a:ext cx="1589475" cy="988934"/>
        </p:xfrm>
        <a:graphic>
          <a:graphicData uri="http://schemas.openxmlformats.org/presentationml/2006/ole">
            <mc:AlternateContent xmlns:mc="http://schemas.openxmlformats.org/markup-compatibility/2006">
              <mc:Choice xmlns:v="urn:schemas-microsoft-com:vml" Requires="v">
                <p:oleObj spid="_x0000_s24856" name="公式" r:id="rId7" imgW="672840" imgH="419040" progId="Equation.3">
                  <p:embed/>
                </p:oleObj>
              </mc:Choice>
              <mc:Fallback>
                <p:oleObj name="公式" r:id="rId7" imgW="672840" imgH="419040" progId="Equation.3">
                  <p:embed/>
                  <p:pic>
                    <p:nvPicPr>
                      <p:cNvPr id="6"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1596" y="1973241"/>
                        <a:ext cx="1589475" cy="988934"/>
                      </a:xfrm>
                      <a:prstGeom prst="rect">
                        <a:avLst/>
                      </a:prstGeom>
                      <a:noFill/>
                      <a:ln>
                        <a:noFill/>
                      </a:ln>
                      <a:effectLst/>
                    </p:spPr>
                  </p:pic>
                </p:oleObj>
              </mc:Fallback>
            </mc:AlternateContent>
          </a:graphicData>
        </a:graphic>
      </p:graphicFrame>
      <p:pic>
        <p:nvPicPr>
          <p:cNvPr id="26645" name="Picture 21" descr="https://upload.wikimedia.org/wikipedia/commons/5/52/Alessandro_Volta.jpeg"/>
          <p:cNvPicPr>
            <a:picLocks noChangeAspect="1" noChangeArrowheads="1"/>
          </p:cNvPicPr>
          <p:nvPr/>
        </p:nvPicPr>
        <p:blipFill rotWithShape="1">
          <a:blip r:embed="rId9">
            <a:extLst>
              <a:ext uri="{28A0092B-C50C-407E-A947-70E740481C1C}">
                <a14:useLocalDpi xmlns:a14="http://schemas.microsoft.com/office/drawing/2010/main" val="0"/>
              </a:ext>
            </a:extLst>
          </a:blip>
          <a:srcRect l="10980" r="24336" b="44087"/>
          <a:stretch/>
        </p:blipFill>
        <p:spPr bwMode="auto">
          <a:xfrm>
            <a:off x="9558756" y="1098224"/>
            <a:ext cx="1644943" cy="1750034"/>
          </a:xfrm>
          <a:prstGeom prst="rect">
            <a:avLst/>
          </a:prstGeom>
          <a:noFill/>
          <a:extLst>
            <a:ext uri="{909E8E84-426E-40DD-AFC4-6F175D3DCCD1}">
              <a14:hiddenFill xmlns:a14="http://schemas.microsoft.com/office/drawing/2010/main">
                <a:solidFill>
                  <a:srgbClr val="FFFFFF"/>
                </a:solidFill>
              </a14:hiddenFill>
            </a:ext>
          </a:extLst>
        </p:spPr>
      </p:pic>
      <p:sp>
        <p:nvSpPr>
          <p:cNvPr id="49" name="文本框 48"/>
          <p:cNvSpPr txBox="1"/>
          <p:nvPr/>
        </p:nvSpPr>
        <p:spPr>
          <a:xfrm>
            <a:off x="9133146" y="2892278"/>
            <a:ext cx="2530417" cy="830997"/>
          </a:xfrm>
          <a:prstGeom prst="rect">
            <a:avLst/>
          </a:prstGeom>
          <a:noFill/>
          <a:ln>
            <a:noFill/>
          </a:ln>
        </p:spPr>
        <p:txBody>
          <a:bodyPr wrap="square">
            <a:spAutoFit/>
          </a:bodyPr>
          <a:lstStyle>
            <a:defPPr>
              <a:defRPr lang="zh-CN"/>
            </a:defPPr>
            <a:lvl1pPr algn="r">
              <a:defRPr kumimoji="0" sz="1200">
                <a:solidFill>
                  <a:srgbClr val="333333"/>
                </a:solidFill>
                <a:latin typeface="Verdana" pitchFamily="34" charset="0"/>
                <a:ea typeface="宋体" pitchFamily="2" charset="-122"/>
              </a:defRPr>
            </a:lvl1pPr>
            <a:lvl2pPr marL="742950" indent="-285750" eaLnBrk="0" hangingPunct="0">
              <a:defRPr kumimoji="1" sz="2400">
                <a:latin typeface="Times New Roman" pitchFamily="18" charset="0"/>
                <a:ea typeface="宋体" pitchFamily="2" charset="-122"/>
              </a:defRPr>
            </a:lvl2pPr>
            <a:lvl3pPr marL="1143000" indent="-228600" eaLnBrk="0" hangingPunct="0">
              <a:defRPr kumimoji="1" sz="2400">
                <a:latin typeface="Times New Roman" pitchFamily="18" charset="0"/>
                <a:ea typeface="宋体" pitchFamily="2" charset="-122"/>
              </a:defRPr>
            </a:lvl3pPr>
            <a:lvl4pPr marL="1600200" indent="-228600" eaLnBrk="0" hangingPunct="0">
              <a:defRPr kumimoji="1" sz="2400">
                <a:latin typeface="Times New Roman" pitchFamily="18" charset="0"/>
                <a:ea typeface="宋体" pitchFamily="2" charset="-122"/>
              </a:defRPr>
            </a:lvl4pPr>
            <a:lvl5pPr marL="2057400" indent="-228600" eaLnBrk="0" hangingPunct="0">
              <a:defRPr kumimoji="1" sz="2400">
                <a:latin typeface="Times New Roman" pitchFamily="18" charset="0"/>
                <a:ea typeface="宋体" pitchFamily="2" charset="-122"/>
              </a:defRPr>
            </a:lvl5pPr>
            <a:lvl6pPr marL="2514600" indent="-228600" eaLnBrk="0" fontAlgn="base" hangingPunct="0">
              <a:spcBef>
                <a:spcPct val="0"/>
              </a:spcBef>
              <a:spcAft>
                <a:spcPct val="0"/>
              </a:spcAft>
              <a:defRPr kumimoji="1" sz="2400">
                <a:latin typeface="Times New Roman" pitchFamily="18" charset="0"/>
                <a:ea typeface="宋体" pitchFamily="2" charset="-122"/>
              </a:defRPr>
            </a:lvl6pPr>
            <a:lvl7pPr marL="2971800" indent="-228600" eaLnBrk="0" fontAlgn="base" hangingPunct="0">
              <a:spcBef>
                <a:spcPct val="0"/>
              </a:spcBef>
              <a:spcAft>
                <a:spcPct val="0"/>
              </a:spcAft>
              <a:defRPr kumimoji="1" sz="2400">
                <a:latin typeface="Times New Roman" pitchFamily="18" charset="0"/>
                <a:ea typeface="宋体" pitchFamily="2" charset="-122"/>
              </a:defRPr>
            </a:lvl7pPr>
            <a:lvl8pPr marL="3429000" indent="-228600" eaLnBrk="0" fontAlgn="base" hangingPunct="0">
              <a:spcBef>
                <a:spcPct val="0"/>
              </a:spcBef>
              <a:spcAft>
                <a:spcPct val="0"/>
              </a:spcAft>
              <a:defRPr kumimoji="1" sz="2400">
                <a:latin typeface="Times New Roman" pitchFamily="18" charset="0"/>
                <a:ea typeface="宋体" pitchFamily="2" charset="-122"/>
              </a:defRPr>
            </a:lvl8pPr>
            <a:lvl9pPr marL="3886200" indent="-228600" eaLnBrk="0" fontAlgn="base" hangingPunct="0">
              <a:spcBef>
                <a:spcPct val="0"/>
              </a:spcBef>
              <a:spcAft>
                <a:spcPct val="0"/>
              </a:spcAft>
              <a:defRPr kumimoji="1" sz="2400">
                <a:latin typeface="Times New Roman" pitchFamily="18" charset="0"/>
                <a:ea typeface="宋体" pitchFamily="2" charset="-122"/>
              </a:defRPr>
            </a:lvl9pPr>
          </a:lstStyle>
          <a:p>
            <a:pPr algn="ctr"/>
            <a:r>
              <a:rPr lang="it-IT" altLang="zh-CN" sz="1600" dirty="0">
                <a:latin typeface="+mn-lt"/>
              </a:rPr>
              <a:t>Alessandro Giuseppe Antonio Anastasio Volta </a:t>
            </a:r>
          </a:p>
          <a:p>
            <a:pPr algn="ctr"/>
            <a:r>
              <a:rPr lang="it-IT" altLang="zh-CN" sz="1600" dirty="0">
                <a:latin typeface="+mn-lt"/>
              </a:rPr>
              <a:t>Feb 18, 1745</a:t>
            </a:r>
            <a:r>
              <a:rPr lang="en-US" altLang="zh-CN" sz="1600" dirty="0">
                <a:latin typeface="+mn-lt"/>
              </a:rPr>
              <a:t>—</a:t>
            </a:r>
            <a:r>
              <a:rPr lang="it-IT" altLang="zh-CN" sz="1600" dirty="0">
                <a:latin typeface="+mn-lt"/>
              </a:rPr>
              <a:t>Mar 5, 1827 </a:t>
            </a:r>
            <a:endParaRPr lang="zh-CN" altLang="en-US" sz="1600" dirty="0">
              <a:latin typeface="+mn-lt"/>
            </a:endParaRPr>
          </a:p>
        </p:txBody>
      </p:sp>
      <p:pic>
        <p:nvPicPr>
          <p:cNvPr id="7" name="图片 6">
            <a:extLst>
              <a:ext uri="{FF2B5EF4-FFF2-40B4-BE49-F238E27FC236}">
                <a16:creationId xmlns:a16="http://schemas.microsoft.com/office/drawing/2014/main" id="{5881089B-B18E-4F9F-9445-025BF44308BF}"/>
              </a:ext>
            </a:extLst>
          </p:cNvPr>
          <p:cNvPicPr>
            <a:picLocks noChangeAspect="1"/>
          </p:cNvPicPr>
          <p:nvPr/>
        </p:nvPicPr>
        <p:blipFill>
          <a:blip r:embed="rId10"/>
          <a:stretch>
            <a:fillRect/>
          </a:stretch>
        </p:blipFill>
        <p:spPr>
          <a:xfrm>
            <a:off x="3978561" y="4653712"/>
            <a:ext cx="3517697" cy="1835055"/>
          </a:xfrm>
          <a:prstGeom prst="rect">
            <a:avLst/>
          </a:prstGeom>
        </p:spPr>
      </p:pic>
      <p:pic>
        <p:nvPicPr>
          <p:cNvPr id="14" name="图片 13">
            <a:extLst>
              <a:ext uri="{FF2B5EF4-FFF2-40B4-BE49-F238E27FC236}">
                <a16:creationId xmlns:a16="http://schemas.microsoft.com/office/drawing/2014/main" id="{D25966CA-A013-4FB9-9397-39567139BCB9}"/>
              </a:ext>
            </a:extLst>
          </p:cNvPr>
          <p:cNvPicPr>
            <a:picLocks noChangeAspect="1"/>
          </p:cNvPicPr>
          <p:nvPr/>
        </p:nvPicPr>
        <p:blipFill>
          <a:blip r:embed="rId11"/>
          <a:stretch>
            <a:fillRect/>
          </a:stretch>
        </p:blipFill>
        <p:spPr>
          <a:xfrm>
            <a:off x="8060649" y="4635422"/>
            <a:ext cx="3511600" cy="1853345"/>
          </a:xfrm>
          <a:prstGeom prst="rect">
            <a:avLst/>
          </a:prstGeom>
        </p:spPr>
      </p:pic>
    </p:spTree>
    <p:extLst>
      <p:ext uri="{BB962C8B-B14F-4D97-AF65-F5344CB8AC3E}">
        <p14:creationId xmlns:p14="http://schemas.microsoft.com/office/powerpoint/2010/main" val="272105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电压、电位和电动势</a:t>
            </a:r>
          </a:p>
        </p:txBody>
      </p:sp>
      <p:sp>
        <p:nvSpPr>
          <p:cNvPr id="3" name="内容占位符 2"/>
          <p:cNvSpPr>
            <a:spLocks noGrp="1"/>
          </p:cNvSpPr>
          <p:nvPr>
            <p:ph idx="1"/>
          </p:nvPr>
        </p:nvSpPr>
        <p:spPr/>
        <p:txBody>
          <a:bodyPr/>
          <a:lstStyle/>
          <a:p>
            <a:r>
              <a:rPr lang="zh-CN" altLang="en-US" dirty="0"/>
              <a:t>在电路中选定一个</a:t>
            </a:r>
            <a:r>
              <a:rPr lang="zh-CN" altLang="en-US" dirty="0">
                <a:solidFill>
                  <a:srgbClr val="0070C0"/>
                </a:solidFill>
              </a:rPr>
              <a:t>参考点</a:t>
            </a:r>
            <a:r>
              <a:rPr lang="zh-CN" altLang="en-US" dirty="0"/>
              <a:t>（注意每次计算只能选一个相对的参考点），</a:t>
            </a:r>
            <a:r>
              <a:rPr lang="zh-CN" altLang="en-US" dirty="0">
                <a:solidFill>
                  <a:srgbClr val="0070C0"/>
                </a:solidFill>
              </a:rPr>
              <a:t>取参考点的电位为零电位</a:t>
            </a:r>
            <a:r>
              <a:rPr lang="zh-CN" altLang="en-US" dirty="0"/>
              <a:t>，则电路中某一点与参考点之间的电压就被称为这一点的电位。</a:t>
            </a:r>
          </a:p>
        </p:txBody>
      </p:sp>
      <p:sp>
        <p:nvSpPr>
          <p:cNvPr id="39" name="Rectangle 7"/>
          <p:cNvSpPr>
            <a:spLocks noChangeArrowheads="1"/>
          </p:cNvSpPr>
          <p:nvPr/>
        </p:nvSpPr>
        <p:spPr bwMode="auto">
          <a:xfrm>
            <a:off x="3104115" y="5883709"/>
            <a:ext cx="609679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CC"/>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r>
              <a:rPr kumimoji="1" lang="zh-CN" altLang="en-US" sz="2000" dirty="0">
                <a:solidFill>
                  <a:srgbClr val="0070C0"/>
                </a:solidFill>
                <a:latin typeface="Times New Roman" panose="02020603050405020304" pitchFamily="18" charset="0"/>
                <a:ea typeface="微软雅黑" panose="020B0503020204020204" pitchFamily="34" charset="-122"/>
              </a:rPr>
              <a:t>参考点的电位</a:t>
            </a:r>
            <a:r>
              <a:rPr kumimoji="1" lang="en-US" altLang="zh-CN" sz="2000" dirty="0">
                <a:solidFill>
                  <a:srgbClr val="0070C0"/>
                </a:solidFill>
                <a:latin typeface="Times New Roman" panose="02020603050405020304" pitchFamily="18" charset="0"/>
                <a:ea typeface="微软雅黑" panose="020B0503020204020204" pitchFamily="34" charset="-122"/>
              </a:rPr>
              <a:t>: </a:t>
            </a:r>
            <a:r>
              <a:rPr kumimoji="1" lang="zh-CN" altLang="en-US" sz="2000" i="1" dirty="0">
                <a:solidFill>
                  <a:srgbClr val="0070C0"/>
                </a:solidFill>
                <a:latin typeface="Times New Roman" panose="02020603050405020304" pitchFamily="18" charset="0"/>
                <a:ea typeface="微软雅黑" panose="020B0503020204020204" pitchFamily="34" charset="-122"/>
                <a:sym typeface="Symbol" panose="05050102010706020507" pitchFamily="18" charset="2"/>
              </a:rPr>
              <a:t></a:t>
            </a:r>
            <a:r>
              <a:rPr kumimoji="1" lang="en-US" altLang="zh-CN" sz="2000" dirty="0">
                <a:solidFill>
                  <a:srgbClr val="0070C0"/>
                </a:solidFill>
                <a:latin typeface="Times New Roman" panose="02020603050405020304" pitchFamily="18" charset="0"/>
                <a:ea typeface="微软雅黑" panose="020B0503020204020204" pitchFamily="34" charset="-122"/>
              </a:rPr>
              <a:t> </a:t>
            </a:r>
            <a:r>
              <a:rPr kumimoji="1" lang="en-US" altLang="zh-CN" sz="2000" b="1" baseline="-25000" dirty="0">
                <a:solidFill>
                  <a:srgbClr val="0070C0"/>
                </a:solidFill>
                <a:latin typeface="Times New Roman" panose="02020603050405020304" pitchFamily="18" charset="0"/>
                <a:ea typeface="微软雅黑" panose="020B0503020204020204" pitchFamily="34" charset="-122"/>
              </a:rPr>
              <a:t>b </a:t>
            </a:r>
            <a:r>
              <a:rPr kumimoji="1" lang="en-US" altLang="zh-CN" sz="2000" b="1" dirty="0">
                <a:solidFill>
                  <a:srgbClr val="0070C0"/>
                </a:solidFill>
                <a:latin typeface="Times New Roman" panose="02020603050405020304" pitchFamily="18" charset="0"/>
                <a:ea typeface="微软雅黑" panose="020B0503020204020204" pitchFamily="34" charset="-122"/>
              </a:rPr>
              <a:t>= 0   </a:t>
            </a:r>
            <a:r>
              <a:rPr kumimoji="1" lang="zh-CN" altLang="en-US" sz="2000" b="1" dirty="0">
                <a:solidFill>
                  <a:srgbClr val="0070C0"/>
                </a:solidFill>
                <a:latin typeface="Times New Roman" panose="02020603050405020304" pitchFamily="18" charset="0"/>
                <a:ea typeface="微软雅黑" panose="020B0503020204020204" pitchFamily="34" charset="-122"/>
              </a:rPr>
              <a:t>      </a:t>
            </a:r>
            <a:r>
              <a:rPr kumimoji="1" lang="en-US" altLang="zh-CN" sz="2000" b="1" i="1" dirty="0">
                <a:solidFill>
                  <a:srgbClr val="0070C0"/>
                </a:solidFill>
                <a:latin typeface="Times New Roman" panose="02020603050405020304" pitchFamily="18" charset="0"/>
                <a:ea typeface="微软雅黑" panose="020B0503020204020204" pitchFamily="34" charset="-122"/>
              </a:rPr>
              <a:t>a </a:t>
            </a:r>
            <a:r>
              <a:rPr kumimoji="1" lang="zh-CN" altLang="en-US" sz="2000" dirty="0">
                <a:solidFill>
                  <a:srgbClr val="0070C0"/>
                </a:solidFill>
                <a:latin typeface="Times New Roman" panose="02020603050405020304" pitchFamily="18" charset="0"/>
                <a:ea typeface="微软雅黑" panose="020B0503020204020204" pitchFamily="34" charset="-122"/>
              </a:rPr>
              <a:t>点电位</a:t>
            </a:r>
            <a:r>
              <a:rPr kumimoji="1" lang="zh-CN" altLang="en-US" sz="2000" b="1" dirty="0">
                <a:solidFill>
                  <a:srgbClr val="0070C0"/>
                </a:solidFill>
                <a:latin typeface="Times New Roman" panose="02020603050405020304" pitchFamily="18" charset="0"/>
                <a:ea typeface="微软雅黑" panose="020B0503020204020204" pitchFamily="34" charset="-122"/>
              </a:rPr>
              <a:t>：</a:t>
            </a:r>
            <a:r>
              <a:rPr kumimoji="1" lang="zh-CN" altLang="en-US" sz="2000" i="1" dirty="0">
                <a:solidFill>
                  <a:srgbClr val="0070C0"/>
                </a:solidFill>
                <a:latin typeface="Times New Roman" panose="02020603050405020304" pitchFamily="18" charset="0"/>
                <a:ea typeface="微软雅黑" panose="020B0503020204020204" pitchFamily="34" charset="-122"/>
                <a:sym typeface="Symbol" panose="05050102010706020507" pitchFamily="18" charset="2"/>
              </a:rPr>
              <a:t></a:t>
            </a:r>
            <a:r>
              <a:rPr kumimoji="1" lang="en-US" altLang="zh-CN" sz="2000" b="1" baseline="-25000" dirty="0">
                <a:solidFill>
                  <a:srgbClr val="0070C0"/>
                </a:solidFill>
                <a:latin typeface="Times New Roman" panose="02020603050405020304" pitchFamily="18" charset="0"/>
                <a:ea typeface="微软雅黑" panose="020B0503020204020204" pitchFamily="34" charset="-122"/>
              </a:rPr>
              <a:t>a </a:t>
            </a:r>
            <a:r>
              <a:rPr kumimoji="1" lang="en-US" altLang="zh-CN" sz="2000" b="1" dirty="0">
                <a:solidFill>
                  <a:srgbClr val="0070C0"/>
                </a:solidFill>
                <a:latin typeface="Times New Roman" panose="02020603050405020304" pitchFamily="18" charset="0"/>
                <a:ea typeface="微软雅黑" panose="020B0503020204020204" pitchFamily="34" charset="-122"/>
              </a:rPr>
              <a:t>= </a:t>
            </a:r>
            <a:r>
              <a:rPr kumimoji="1" lang="en-US" altLang="zh-CN" sz="2000" b="1" i="1" dirty="0">
                <a:solidFill>
                  <a:srgbClr val="0070C0"/>
                </a:solidFill>
                <a:latin typeface="Times New Roman" panose="02020603050405020304" pitchFamily="18" charset="0"/>
                <a:ea typeface="微软雅黑" panose="020B0503020204020204" pitchFamily="34" charset="-122"/>
              </a:rPr>
              <a:t>E-IR</a:t>
            </a:r>
            <a:r>
              <a:rPr kumimoji="1" lang="en-US" altLang="zh-CN" sz="2000" b="1" baseline="-25000" dirty="0">
                <a:solidFill>
                  <a:srgbClr val="0070C0"/>
                </a:solidFill>
                <a:latin typeface="Times New Roman" panose="02020603050405020304" pitchFamily="18" charset="0"/>
                <a:ea typeface="微软雅黑" panose="020B0503020204020204" pitchFamily="34" charset="-122"/>
              </a:rPr>
              <a:t>0 </a:t>
            </a:r>
            <a:r>
              <a:rPr kumimoji="1" lang="en-US" altLang="zh-CN" sz="2000" b="1" dirty="0">
                <a:solidFill>
                  <a:srgbClr val="0070C0"/>
                </a:solidFill>
                <a:latin typeface="Times New Roman" panose="02020603050405020304" pitchFamily="18" charset="0"/>
                <a:ea typeface="微软雅黑" panose="020B0503020204020204" pitchFamily="34" charset="-122"/>
              </a:rPr>
              <a:t>=</a:t>
            </a:r>
            <a:r>
              <a:rPr kumimoji="1" lang="en-US" altLang="zh-CN" sz="2000" b="1" i="1" dirty="0">
                <a:solidFill>
                  <a:srgbClr val="0070C0"/>
                </a:solidFill>
                <a:latin typeface="Times New Roman" panose="02020603050405020304" pitchFamily="18" charset="0"/>
                <a:ea typeface="微软雅黑" panose="020B0503020204020204" pitchFamily="34" charset="-122"/>
              </a:rPr>
              <a:t>IR</a:t>
            </a:r>
          </a:p>
        </p:txBody>
      </p:sp>
      <p:pic>
        <p:nvPicPr>
          <p:cNvPr id="38" name="图片 37">
            <a:extLst>
              <a:ext uri="{FF2B5EF4-FFF2-40B4-BE49-F238E27FC236}">
                <a16:creationId xmlns:a16="http://schemas.microsoft.com/office/drawing/2014/main" id="{1E1C106B-1C3B-4A65-890B-C7DF3D33C08F}"/>
              </a:ext>
            </a:extLst>
          </p:cNvPr>
          <p:cNvPicPr>
            <a:picLocks noChangeAspect="1"/>
          </p:cNvPicPr>
          <p:nvPr/>
        </p:nvPicPr>
        <p:blipFill>
          <a:blip r:embed="rId2"/>
          <a:stretch>
            <a:fillRect/>
          </a:stretch>
        </p:blipFill>
        <p:spPr>
          <a:xfrm>
            <a:off x="612179" y="2480283"/>
            <a:ext cx="10815241" cy="3127519"/>
          </a:xfrm>
          <a:prstGeom prst="rect">
            <a:avLst/>
          </a:prstGeom>
        </p:spPr>
      </p:pic>
    </p:spTree>
    <p:extLst>
      <p:ext uri="{BB962C8B-B14F-4D97-AF65-F5344CB8AC3E}">
        <p14:creationId xmlns:p14="http://schemas.microsoft.com/office/powerpoint/2010/main" val="69863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9"/>
                                        </p:tgtEl>
                                        <p:attrNameLst>
                                          <p:attrName>style.visibility</p:attrName>
                                        </p:attrNameLst>
                                      </p:cBhvr>
                                      <p:to>
                                        <p:strVal val="visible"/>
                                      </p:to>
                                    </p:set>
                                    <p:anim calcmode="discrete" valueType="clr">
                                      <p:cBhvr override="childStyle">
                                        <p:cTn id="7" dur="80"/>
                                        <p:tgtEl>
                                          <p:spTgt spid="3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9"/>
                                        </p:tgtEl>
                                        <p:attrNameLst>
                                          <p:attrName>fillcolor</p:attrName>
                                        </p:attrNameLst>
                                      </p:cBhvr>
                                      <p:tavLst>
                                        <p:tav tm="0">
                                          <p:val>
                                            <p:clrVal>
                                              <a:schemeClr val="accent2"/>
                                            </p:clrVal>
                                          </p:val>
                                        </p:tav>
                                        <p:tav tm="50000">
                                          <p:val>
                                            <p:clrVal>
                                              <a:schemeClr val="hlink"/>
                                            </p:clrVal>
                                          </p:val>
                                        </p:tav>
                                      </p:tavLst>
                                    </p:anim>
                                    <p:set>
                                      <p:cBhvr>
                                        <p:cTn id="9" dur="80"/>
                                        <p:tgtEl>
                                          <p:spTgt spid="3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电能和电功率</a:t>
            </a:r>
          </a:p>
        </p:txBody>
      </p:sp>
      <p:sp>
        <p:nvSpPr>
          <p:cNvPr id="3" name="内容占位符 2"/>
          <p:cNvSpPr>
            <a:spLocks noGrp="1"/>
          </p:cNvSpPr>
          <p:nvPr>
            <p:ph idx="1"/>
          </p:nvPr>
        </p:nvSpPr>
        <p:spPr>
          <a:xfrm>
            <a:off x="439615" y="1433016"/>
            <a:ext cx="9771185" cy="4977309"/>
          </a:xfrm>
        </p:spPr>
        <p:txBody>
          <a:bodyPr/>
          <a:lstStyle/>
          <a:p>
            <a:r>
              <a:rPr lang="zh-CN" altLang="en-US" dirty="0"/>
              <a:t>电场力在单位时间内所做的功称为电功率，简称</a:t>
            </a:r>
            <a:r>
              <a:rPr lang="zh-CN" altLang="en-US" dirty="0">
                <a:solidFill>
                  <a:srgbClr val="0070C0"/>
                </a:solidFill>
              </a:rPr>
              <a:t>功率</a:t>
            </a:r>
            <a:r>
              <a:rPr lang="zh-CN" altLang="en-US" dirty="0"/>
              <a:t>。</a:t>
            </a:r>
            <a:endParaRPr lang="en-US" altLang="zh-CN" dirty="0"/>
          </a:p>
          <a:p>
            <a:endParaRPr lang="en-US" altLang="zh-CN" dirty="0"/>
          </a:p>
          <a:p>
            <a:endParaRPr lang="en-US" altLang="zh-CN" dirty="0"/>
          </a:p>
          <a:p>
            <a:r>
              <a:rPr lang="zh-CN" altLang="en-US" dirty="0"/>
              <a:t>功率的单位：</a:t>
            </a:r>
            <a:r>
              <a:rPr lang="en-US" altLang="zh-CN" dirty="0"/>
              <a:t>W (</a:t>
            </a:r>
            <a:r>
              <a:rPr lang="zh-CN" altLang="en-US" dirty="0"/>
              <a:t>瓦</a:t>
            </a:r>
            <a:r>
              <a:rPr lang="en-US" altLang="zh-CN" dirty="0"/>
              <a:t>)  (Watt</a:t>
            </a:r>
            <a:r>
              <a:rPr lang="zh-CN" altLang="en-US" dirty="0"/>
              <a:t>，瓦特</a:t>
            </a:r>
            <a:r>
              <a:rPr lang="en-US" altLang="zh-CN" dirty="0"/>
              <a:t>)</a:t>
            </a:r>
          </a:p>
          <a:p>
            <a:r>
              <a:rPr lang="zh-CN" altLang="en-US" dirty="0"/>
              <a:t>能量的单位：</a:t>
            </a:r>
            <a:r>
              <a:rPr lang="en-US" altLang="zh-CN" dirty="0"/>
              <a:t>J  (</a:t>
            </a:r>
            <a:r>
              <a:rPr lang="zh-CN" altLang="en-US" dirty="0"/>
              <a:t>焦</a:t>
            </a:r>
            <a:r>
              <a:rPr lang="en-US" altLang="zh-CN" dirty="0"/>
              <a:t>)  (Joule</a:t>
            </a:r>
            <a:r>
              <a:rPr lang="zh-CN" altLang="en-US" dirty="0"/>
              <a:t>，焦耳</a:t>
            </a:r>
            <a:r>
              <a:rPr lang="en-US" altLang="zh-CN" dirty="0"/>
              <a:t>)</a:t>
            </a:r>
          </a:p>
          <a:p>
            <a:r>
              <a:rPr lang="en-US" altLang="zh-CN" i="1" dirty="0"/>
              <a:t>p</a:t>
            </a:r>
            <a:r>
              <a:rPr lang="en-US" altLang="zh-CN" dirty="0"/>
              <a:t>&gt;0</a:t>
            </a:r>
            <a:r>
              <a:rPr lang="zh-CN" altLang="en-US" dirty="0"/>
              <a:t> 表明电路吸收或消耗能量</a:t>
            </a:r>
            <a:endParaRPr lang="en-US" altLang="zh-CN" dirty="0"/>
          </a:p>
          <a:p>
            <a:r>
              <a:rPr lang="en-US" altLang="zh-CN" i="1" dirty="0"/>
              <a:t>p</a:t>
            </a:r>
            <a:r>
              <a:rPr lang="en-US" altLang="zh-CN" dirty="0"/>
              <a:t>&lt;0 </a:t>
            </a:r>
            <a:r>
              <a:rPr lang="zh-CN" altLang="en-US" dirty="0"/>
              <a:t>表明电路产生能量或提供能量</a:t>
            </a:r>
          </a:p>
          <a:p>
            <a:endParaRPr lang="zh-CN" altLang="en-US" dirty="0"/>
          </a:p>
          <a:p>
            <a:endParaRPr lang="zh-CN" altLang="en-US" dirty="0"/>
          </a:p>
          <a:p>
            <a:endParaRPr lang="zh-CN" altLang="en-US" dirty="0"/>
          </a:p>
        </p:txBody>
      </p:sp>
      <p:graphicFrame>
        <p:nvGraphicFramePr>
          <p:cNvPr id="4" name="Object 3"/>
          <p:cNvGraphicFramePr>
            <a:graphicFrameLocks noChangeAspect="1"/>
          </p:cNvGraphicFramePr>
          <p:nvPr>
            <p:extLst/>
          </p:nvPr>
        </p:nvGraphicFramePr>
        <p:xfrm>
          <a:off x="3108326" y="2116138"/>
          <a:ext cx="1173163" cy="906462"/>
        </p:xfrm>
        <a:graphic>
          <a:graphicData uri="http://schemas.openxmlformats.org/presentationml/2006/ole">
            <mc:AlternateContent xmlns:mc="http://schemas.openxmlformats.org/markup-compatibility/2006">
              <mc:Choice xmlns:v="urn:schemas-microsoft-com:vml" Requires="v">
                <p:oleObj spid="_x0000_s25976" name="Equation" r:id="rId3" imgW="507960" imgH="393480" progId="Equation.DSMT4">
                  <p:embed/>
                </p:oleObj>
              </mc:Choice>
              <mc:Fallback>
                <p:oleObj name="Equation" r:id="rId3" imgW="507960" imgH="393480" progId="Equation.DSMT4">
                  <p:embed/>
                  <p:pic>
                    <p:nvPicPr>
                      <p:cNvPr id="4" name="Object 3"/>
                      <p:cNvPicPr>
                        <a:picLocks noChangeAspect="1" noChangeArrowheads="1"/>
                      </p:cNvPicPr>
                      <p:nvPr/>
                    </p:nvPicPr>
                    <p:blipFill>
                      <a:blip r:embed="rId4"/>
                      <a:srcRect/>
                      <a:stretch>
                        <a:fillRect/>
                      </a:stretch>
                    </p:blipFill>
                    <p:spPr bwMode="auto">
                      <a:xfrm>
                        <a:off x="3108326" y="2116138"/>
                        <a:ext cx="1173163" cy="906462"/>
                      </a:xfrm>
                      <a:prstGeom prst="rect">
                        <a:avLst/>
                      </a:prstGeom>
                      <a:noFill/>
                      <a:ln>
                        <a:solidFill>
                          <a:srgbClr val="B01F24"/>
                        </a:solidFill>
                      </a:ln>
                      <a:effectLst/>
                    </p:spPr>
                  </p:pic>
                </p:oleObj>
              </mc:Fallback>
            </mc:AlternateContent>
          </a:graphicData>
        </a:graphic>
      </p:graphicFrame>
      <p:graphicFrame>
        <p:nvGraphicFramePr>
          <p:cNvPr id="5" name="Object 16" descr="羊皮纸"/>
          <p:cNvGraphicFramePr>
            <a:graphicFrameLocks noChangeAspect="1"/>
          </p:cNvGraphicFramePr>
          <p:nvPr>
            <p:extLst/>
          </p:nvPr>
        </p:nvGraphicFramePr>
        <p:xfrm>
          <a:off x="5072063" y="2099714"/>
          <a:ext cx="975962" cy="877887"/>
        </p:xfrm>
        <a:graphic>
          <a:graphicData uri="http://schemas.openxmlformats.org/presentationml/2006/ole">
            <mc:AlternateContent xmlns:mc="http://schemas.openxmlformats.org/markup-compatibility/2006">
              <mc:Choice xmlns:v="urn:schemas-microsoft-com:vml" Requires="v">
                <p:oleObj spid="_x0000_s25977" name="公式" r:id="rId5" imgW="533160" imgH="482400" progId="Equation.3">
                  <p:embed/>
                </p:oleObj>
              </mc:Choice>
              <mc:Fallback>
                <p:oleObj name="公式" r:id="rId5" imgW="533160" imgH="482400" progId="Equation.3">
                  <p:embed/>
                  <p:pic>
                    <p:nvPicPr>
                      <p:cNvPr id="5" name="Object 16" descr="羊皮纸"/>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063" y="2099714"/>
                        <a:ext cx="975962" cy="877887"/>
                      </a:xfrm>
                      <a:prstGeom prst="rect">
                        <a:avLst/>
                      </a:prstGeom>
                      <a:noFill/>
                      <a:ln>
                        <a:noFill/>
                      </a:ln>
                      <a:effectLst/>
                    </p:spPr>
                  </p:pic>
                </p:oleObj>
              </mc:Fallback>
            </mc:AlternateContent>
          </a:graphicData>
        </a:graphic>
      </p:graphicFrame>
      <p:graphicFrame>
        <p:nvGraphicFramePr>
          <p:cNvPr id="6" name="Object 17" descr="羊皮纸"/>
          <p:cNvGraphicFramePr>
            <a:graphicFrameLocks noChangeAspect="1"/>
          </p:cNvGraphicFramePr>
          <p:nvPr>
            <p:extLst/>
          </p:nvPr>
        </p:nvGraphicFramePr>
        <p:xfrm>
          <a:off x="6731802" y="2116139"/>
          <a:ext cx="906169" cy="877887"/>
        </p:xfrm>
        <a:graphic>
          <a:graphicData uri="http://schemas.openxmlformats.org/presentationml/2006/ole">
            <mc:AlternateContent xmlns:mc="http://schemas.openxmlformats.org/markup-compatibility/2006">
              <mc:Choice xmlns:v="urn:schemas-microsoft-com:vml" Requires="v">
                <p:oleObj spid="_x0000_s25978" name="公式" r:id="rId7" imgW="469800" imgH="457200" progId="Equation.3">
                  <p:embed/>
                </p:oleObj>
              </mc:Choice>
              <mc:Fallback>
                <p:oleObj name="公式" r:id="rId7" imgW="469800" imgH="457200" progId="Equation.3">
                  <p:embed/>
                  <p:pic>
                    <p:nvPicPr>
                      <p:cNvPr id="6" name="Object 17" descr="羊皮纸"/>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1802" y="2116139"/>
                        <a:ext cx="906169" cy="877887"/>
                      </a:xfrm>
                      <a:prstGeom prst="rect">
                        <a:avLst/>
                      </a:prstGeom>
                      <a:noFill/>
                      <a:ln>
                        <a:noFill/>
                      </a:ln>
                      <a:effectLst/>
                    </p:spPr>
                  </p:pic>
                </p:oleObj>
              </mc:Fallback>
            </mc:AlternateContent>
          </a:graphicData>
        </a:graphic>
      </p:graphicFrame>
      <p:graphicFrame>
        <p:nvGraphicFramePr>
          <p:cNvPr id="7" name="Object 19"/>
          <p:cNvGraphicFramePr>
            <a:graphicFrameLocks noChangeAspect="1"/>
          </p:cNvGraphicFramePr>
          <p:nvPr>
            <p:extLst/>
          </p:nvPr>
        </p:nvGraphicFramePr>
        <p:xfrm>
          <a:off x="8462725" y="2291379"/>
          <a:ext cx="1467326" cy="494554"/>
        </p:xfrm>
        <a:graphic>
          <a:graphicData uri="http://schemas.openxmlformats.org/presentationml/2006/ole">
            <mc:AlternateContent xmlns:mc="http://schemas.openxmlformats.org/markup-compatibility/2006">
              <mc:Choice xmlns:v="urn:schemas-microsoft-com:vml" Requires="v">
                <p:oleObj spid="_x0000_s25979" name="Equation" r:id="rId9" imgW="495000" imgH="190440" progId="Equation.DSMT4">
                  <p:embed/>
                </p:oleObj>
              </mc:Choice>
              <mc:Fallback>
                <p:oleObj name="Equation" r:id="rId9" imgW="495000" imgH="190440" progId="Equation.DSMT4">
                  <p:embed/>
                  <p:pic>
                    <p:nvPicPr>
                      <p:cNvPr id="7"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62725" y="2291379"/>
                        <a:ext cx="1467326" cy="494554"/>
                      </a:xfrm>
                      <a:prstGeom prst="rect">
                        <a:avLst/>
                      </a:prstGeom>
                      <a:noFill/>
                      <a:ln>
                        <a:noFill/>
                      </a:ln>
                      <a:effectLst/>
                    </p:spPr>
                  </p:pic>
                </p:oleObj>
              </mc:Fallback>
            </mc:AlternateContent>
          </a:graphicData>
        </a:graphic>
      </p:graphicFrame>
      <p:sp>
        <p:nvSpPr>
          <p:cNvPr id="8" name="文本框 7">
            <a:extLst>
              <a:ext uri="{FF2B5EF4-FFF2-40B4-BE49-F238E27FC236}">
                <a16:creationId xmlns:a16="http://schemas.microsoft.com/office/drawing/2014/main" id="{F8707232-570D-41C1-8C95-8BFEBB8A3753}"/>
              </a:ext>
            </a:extLst>
          </p:cNvPr>
          <p:cNvSpPr txBox="1"/>
          <p:nvPr/>
        </p:nvSpPr>
        <p:spPr>
          <a:xfrm>
            <a:off x="6514246" y="5602034"/>
            <a:ext cx="2530417" cy="584775"/>
          </a:xfrm>
          <a:prstGeom prst="rect">
            <a:avLst/>
          </a:prstGeom>
          <a:noFill/>
          <a:ln>
            <a:noFill/>
          </a:ln>
        </p:spPr>
        <p:txBody>
          <a:bodyPr wrap="square">
            <a:spAutoFit/>
          </a:bodyPr>
          <a:lstStyle>
            <a:defPPr>
              <a:defRPr lang="zh-CN"/>
            </a:defPPr>
            <a:lvl1pPr algn="r">
              <a:defRPr kumimoji="0" sz="1200">
                <a:solidFill>
                  <a:srgbClr val="333333"/>
                </a:solidFill>
                <a:latin typeface="Verdana" pitchFamily="34" charset="0"/>
                <a:ea typeface="宋体" pitchFamily="2" charset="-122"/>
              </a:defRPr>
            </a:lvl1pPr>
            <a:lvl2pPr marL="742950" indent="-285750" eaLnBrk="0" hangingPunct="0">
              <a:defRPr kumimoji="1" sz="2400">
                <a:latin typeface="Times New Roman" pitchFamily="18" charset="0"/>
                <a:ea typeface="宋体" pitchFamily="2" charset="-122"/>
              </a:defRPr>
            </a:lvl2pPr>
            <a:lvl3pPr marL="1143000" indent="-228600" eaLnBrk="0" hangingPunct="0">
              <a:defRPr kumimoji="1" sz="2400">
                <a:latin typeface="Times New Roman" pitchFamily="18" charset="0"/>
                <a:ea typeface="宋体" pitchFamily="2" charset="-122"/>
              </a:defRPr>
            </a:lvl3pPr>
            <a:lvl4pPr marL="1600200" indent="-228600" eaLnBrk="0" hangingPunct="0">
              <a:defRPr kumimoji="1" sz="2400">
                <a:latin typeface="Times New Roman" pitchFamily="18" charset="0"/>
                <a:ea typeface="宋体" pitchFamily="2" charset="-122"/>
              </a:defRPr>
            </a:lvl4pPr>
            <a:lvl5pPr marL="2057400" indent="-228600" eaLnBrk="0" hangingPunct="0">
              <a:defRPr kumimoji="1" sz="2400">
                <a:latin typeface="Times New Roman" pitchFamily="18" charset="0"/>
                <a:ea typeface="宋体" pitchFamily="2" charset="-122"/>
              </a:defRPr>
            </a:lvl5pPr>
            <a:lvl6pPr marL="2514600" indent="-228600" eaLnBrk="0" fontAlgn="base" hangingPunct="0">
              <a:spcBef>
                <a:spcPct val="0"/>
              </a:spcBef>
              <a:spcAft>
                <a:spcPct val="0"/>
              </a:spcAft>
              <a:defRPr kumimoji="1" sz="2400">
                <a:latin typeface="Times New Roman" pitchFamily="18" charset="0"/>
                <a:ea typeface="宋体" pitchFamily="2" charset="-122"/>
              </a:defRPr>
            </a:lvl6pPr>
            <a:lvl7pPr marL="2971800" indent="-228600" eaLnBrk="0" fontAlgn="base" hangingPunct="0">
              <a:spcBef>
                <a:spcPct val="0"/>
              </a:spcBef>
              <a:spcAft>
                <a:spcPct val="0"/>
              </a:spcAft>
              <a:defRPr kumimoji="1" sz="2400">
                <a:latin typeface="Times New Roman" pitchFamily="18" charset="0"/>
                <a:ea typeface="宋体" pitchFamily="2" charset="-122"/>
              </a:defRPr>
            </a:lvl7pPr>
            <a:lvl8pPr marL="3429000" indent="-228600" eaLnBrk="0" fontAlgn="base" hangingPunct="0">
              <a:spcBef>
                <a:spcPct val="0"/>
              </a:spcBef>
              <a:spcAft>
                <a:spcPct val="0"/>
              </a:spcAft>
              <a:defRPr kumimoji="1" sz="2400">
                <a:latin typeface="Times New Roman" pitchFamily="18" charset="0"/>
                <a:ea typeface="宋体" pitchFamily="2" charset="-122"/>
              </a:defRPr>
            </a:lvl8pPr>
            <a:lvl9pPr marL="3886200" indent="-228600" eaLnBrk="0" fontAlgn="base" hangingPunct="0">
              <a:spcBef>
                <a:spcPct val="0"/>
              </a:spcBef>
              <a:spcAft>
                <a:spcPct val="0"/>
              </a:spcAft>
              <a:defRPr kumimoji="1" sz="2400">
                <a:latin typeface="Times New Roman" pitchFamily="18" charset="0"/>
                <a:ea typeface="宋体" pitchFamily="2" charset="-122"/>
              </a:defRPr>
            </a:lvl9pPr>
          </a:lstStyle>
          <a:p>
            <a:pPr algn="ctr"/>
            <a:r>
              <a:rPr lang="it-IT" altLang="zh-CN" sz="1600" dirty="0">
                <a:latin typeface="+mn-lt"/>
              </a:rPr>
              <a:t>James Watt</a:t>
            </a:r>
          </a:p>
          <a:p>
            <a:pPr algn="ctr"/>
            <a:r>
              <a:rPr lang="it-IT" altLang="zh-CN" sz="1600" dirty="0">
                <a:latin typeface="+mn-lt"/>
              </a:rPr>
              <a:t>Jan 30, 1736</a:t>
            </a:r>
            <a:r>
              <a:rPr lang="en-US" altLang="zh-CN" sz="1600" dirty="0">
                <a:latin typeface="+mn-lt"/>
              </a:rPr>
              <a:t>—</a:t>
            </a:r>
            <a:r>
              <a:rPr lang="it-IT" altLang="zh-CN" sz="1600" dirty="0">
                <a:latin typeface="+mn-lt"/>
              </a:rPr>
              <a:t>Aug 25, 1819</a:t>
            </a:r>
            <a:endParaRPr lang="zh-CN" altLang="en-US" sz="1600" dirty="0">
              <a:latin typeface="+mn-lt"/>
            </a:endParaRPr>
          </a:p>
        </p:txBody>
      </p:sp>
      <p:pic>
        <p:nvPicPr>
          <p:cNvPr id="25765" name="Picture 165" descr="https://www.worldatlas.com/upload/99/6a/77/shutterstock-81842380.jpg">
            <a:extLst>
              <a:ext uri="{FF2B5EF4-FFF2-40B4-BE49-F238E27FC236}">
                <a16:creationId xmlns:a16="http://schemas.microsoft.com/office/drawing/2014/main" id="{31B87FC6-427C-4290-B3CC-A4772C555E6E}"/>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6383" r="18816"/>
          <a:stretch/>
        </p:blipFill>
        <p:spPr bwMode="auto">
          <a:xfrm>
            <a:off x="6982156" y="3591637"/>
            <a:ext cx="1594596" cy="193988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84CACC59-6983-425B-B859-07124888519D}"/>
              </a:ext>
            </a:extLst>
          </p:cNvPr>
          <p:cNvSpPr txBox="1"/>
          <p:nvPr/>
        </p:nvSpPr>
        <p:spPr>
          <a:xfrm>
            <a:off x="9179017" y="5602033"/>
            <a:ext cx="2530417" cy="584775"/>
          </a:xfrm>
          <a:prstGeom prst="rect">
            <a:avLst/>
          </a:prstGeom>
          <a:noFill/>
          <a:ln>
            <a:noFill/>
          </a:ln>
        </p:spPr>
        <p:txBody>
          <a:bodyPr wrap="square">
            <a:spAutoFit/>
          </a:bodyPr>
          <a:lstStyle>
            <a:defPPr>
              <a:defRPr lang="zh-CN"/>
            </a:defPPr>
            <a:lvl1pPr algn="r">
              <a:defRPr kumimoji="0" sz="1200">
                <a:solidFill>
                  <a:srgbClr val="333333"/>
                </a:solidFill>
                <a:latin typeface="Verdana" pitchFamily="34" charset="0"/>
                <a:ea typeface="宋体" pitchFamily="2" charset="-122"/>
              </a:defRPr>
            </a:lvl1pPr>
            <a:lvl2pPr marL="742950" indent="-285750" eaLnBrk="0" hangingPunct="0">
              <a:defRPr kumimoji="1" sz="2400">
                <a:latin typeface="Times New Roman" pitchFamily="18" charset="0"/>
                <a:ea typeface="宋体" pitchFamily="2" charset="-122"/>
              </a:defRPr>
            </a:lvl2pPr>
            <a:lvl3pPr marL="1143000" indent="-228600" eaLnBrk="0" hangingPunct="0">
              <a:defRPr kumimoji="1" sz="2400">
                <a:latin typeface="Times New Roman" pitchFamily="18" charset="0"/>
                <a:ea typeface="宋体" pitchFamily="2" charset="-122"/>
              </a:defRPr>
            </a:lvl3pPr>
            <a:lvl4pPr marL="1600200" indent="-228600" eaLnBrk="0" hangingPunct="0">
              <a:defRPr kumimoji="1" sz="2400">
                <a:latin typeface="Times New Roman" pitchFamily="18" charset="0"/>
                <a:ea typeface="宋体" pitchFamily="2" charset="-122"/>
              </a:defRPr>
            </a:lvl4pPr>
            <a:lvl5pPr marL="2057400" indent="-228600" eaLnBrk="0" hangingPunct="0">
              <a:defRPr kumimoji="1" sz="2400">
                <a:latin typeface="Times New Roman" pitchFamily="18" charset="0"/>
                <a:ea typeface="宋体" pitchFamily="2" charset="-122"/>
              </a:defRPr>
            </a:lvl5pPr>
            <a:lvl6pPr marL="2514600" indent="-228600" eaLnBrk="0" fontAlgn="base" hangingPunct="0">
              <a:spcBef>
                <a:spcPct val="0"/>
              </a:spcBef>
              <a:spcAft>
                <a:spcPct val="0"/>
              </a:spcAft>
              <a:defRPr kumimoji="1" sz="2400">
                <a:latin typeface="Times New Roman" pitchFamily="18" charset="0"/>
                <a:ea typeface="宋体" pitchFamily="2" charset="-122"/>
              </a:defRPr>
            </a:lvl6pPr>
            <a:lvl7pPr marL="2971800" indent="-228600" eaLnBrk="0" fontAlgn="base" hangingPunct="0">
              <a:spcBef>
                <a:spcPct val="0"/>
              </a:spcBef>
              <a:spcAft>
                <a:spcPct val="0"/>
              </a:spcAft>
              <a:defRPr kumimoji="1" sz="2400">
                <a:latin typeface="Times New Roman" pitchFamily="18" charset="0"/>
                <a:ea typeface="宋体" pitchFamily="2" charset="-122"/>
              </a:defRPr>
            </a:lvl7pPr>
            <a:lvl8pPr marL="3429000" indent="-228600" eaLnBrk="0" fontAlgn="base" hangingPunct="0">
              <a:spcBef>
                <a:spcPct val="0"/>
              </a:spcBef>
              <a:spcAft>
                <a:spcPct val="0"/>
              </a:spcAft>
              <a:defRPr kumimoji="1" sz="2400">
                <a:latin typeface="Times New Roman" pitchFamily="18" charset="0"/>
                <a:ea typeface="宋体" pitchFamily="2" charset="-122"/>
              </a:defRPr>
            </a:lvl8pPr>
            <a:lvl9pPr marL="3886200" indent="-228600" eaLnBrk="0" fontAlgn="base" hangingPunct="0">
              <a:spcBef>
                <a:spcPct val="0"/>
              </a:spcBef>
              <a:spcAft>
                <a:spcPct val="0"/>
              </a:spcAft>
              <a:defRPr kumimoji="1" sz="2400">
                <a:latin typeface="Times New Roman" pitchFamily="18" charset="0"/>
                <a:ea typeface="宋体" pitchFamily="2" charset="-122"/>
              </a:defRPr>
            </a:lvl9pPr>
          </a:lstStyle>
          <a:p>
            <a:pPr algn="ctr"/>
            <a:r>
              <a:rPr lang="it-IT" altLang="zh-CN" sz="1600" dirty="0">
                <a:latin typeface="+mn-lt"/>
              </a:rPr>
              <a:t>James Prescott Joule</a:t>
            </a:r>
          </a:p>
          <a:p>
            <a:pPr algn="ctr"/>
            <a:r>
              <a:rPr lang="en-US" altLang="zh-CN" sz="1600" dirty="0">
                <a:latin typeface="+mn-lt"/>
              </a:rPr>
              <a:t>Dec 24, 1818—Oct 11, 1889</a:t>
            </a:r>
            <a:endParaRPr lang="zh-CN" altLang="en-US" sz="1600" dirty="0">
              <a:latin typeface="+mn-lt"/>
            </a:endParaRPr>
          </a:p>
        </p:txBody>
      </p:sp>
      <p:pic>
        <p:nvPicPr>
          <p:cNvPr id="25767" name="Picture 167" descr="https://img.lelivrescolaire.fr/physique-chimie-3e-2017/puissance-et-energie-en-electricite/la-physique-chimie-autrement/3000.spc.t3.27.lpa.joule.jpg">
            <a:extLst>
              <a:ext uri="{FF2B5EF4-FFF2-40B4-BE49-F238E27FC236}">
                <a16:creationId xmlns:a16="http://schemas.microsoft.com/office/drawing/2014/main" id="{2E5F9BAF-59D6-4F14-811B-3769B8BF31B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79010" y="3593501"/>
            <a:ext cx="1685896" cy="1938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5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anim to="" calcmode="lin" valueType="num">
                                      <p:cBhvr>
                                        <p:cTn id="7" dur="1" fill="hold"/>
                                        <p:tgtEl>
                                          <p:spTgt spid="4"/>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dB</a:t>
            </a:r>
            <a:r>
              <a:rPr lang="zh-CN" altLang="en-US" dirty="0"/>
              <a:t>、</a:t>
            </a:r>
            <a:r>
              <a:rPr lang="en-US" altLang="zh-CN" dirty="0" err="1"/>
              <a:t>dBm</a:t>
            </a:r>
            <a:r>
              <a:rPr lang="zh-CN" altLang="en-US" dirty="0"/>
              <a:t>、</a:t>
            </a:r>
            <a:r>
              <a:rPr lang="en-US" altLang="zh-CN" dirty="0" err="1"/>
              <a:t>dBW</a:t>
            </a:r>
            <a:endParaRPr lang="zh-CN" altLang="en-US" dirty="0"/>
          </a:p>
        </p:txBody>
      </p:sp>
      <p:sp>
        <p:nvSpPr>
          <p:cNvPr id="3" name="内容占位符 2"/>
          <p:cNvSpPr>
            <a:spLocks noGrp="1"/>
          </p:cNvSpPr>
          <p:nvPr>
            <p:ph idx="1"/>
          </p:nvPr>
        </p:nvSpPr>
        <p:spPr/>
        <p:txBody>
          <a:bodyPr/>
          <a:lstStyle/>
          <a:p>
            <a:r>
              <a:rPr lang="en-US" altLang="zh-CN" dirty="0"/>
              <a:t>dB</a:t>
            </a:r>
            <a:r>
              <a:rPr lang="zh-CN" altLang="en-US" dirty="0"/>
              <a:t>是一个比值，是一个数值，是一个纯计数方法，没有任何单位标注。</a:t>
            </a:r>
            <a:endParaRPr lang="en-US" altLang="zh-CN" dirty="0"/>
          </a:p>
          <a:p>
            <a:endParaRPr lang="en-US" altLang="zh-CN" dirty="0"/>
          </a:p>
          <a:p>
            <a:r>
              <a:rPr lang="en-US" altLang="zh-CN" dirty="0" err="1"/>
              <a:t>dBm</a:t>
            </a:r>
            <a:r>
              <a:rPr lang="en-US" altLang="zh-CN" dirty="0"/>
              <a:t>  (</a:t>
            </a:r>
            <a:r>
              <a:rPr lang="zh-CN" altLang="en-US" dirty="0"/>
              <a:t>分贝毫瓦</a:t>
            </a:r>
            <a:r>
              <a:rPr lang="en-US" altLang="zh-CN" dirty="0"/>
              <a:t>)</a:t>
            </a:r>
            <a:r>
              <a:rPr lang="zh-CN" altLang="en-US" dirty="0"/>
              <a:t>，是功率单位</a:t>
            </a:r>
            <a:endParaRPr lang="en-US" altLang="zh-CN" dirty="0"/>
          </a:p>
          <a:p>
            <a:endParaRPr lang="en-US" altLang="zh-CN" dirty="0"/>
          </a:p>
          <a:p>
            <a:pPr lvl="1"/>
            <a:r>
              <a:rPr lang="en-US" altLang="zh-CN" dirty="0"/>
              <a:t>1mW=0dBm</a:t>
            </a:r>
            <a:r>
              <a:rPr lang="zh-CN" altLang="en-US" dirty="0"/>
              <a:t>，</a:t>
            </a:r>
            <a:r>
              <a:rPr lang="en-US" altLang="zh-CN" dirty="0"/>
              <a:t>10mW=10dBm</a:t>
            </a:r>
            <a:r>
              <a:rPr lang="zh-CN" altLang="en-US" dirty="0"/>
              <a:t>，</a:t>
            </a:r>
            <a:r>
              <a:rPr lang="en-US" altLang="zh-CN" dirty="0"/>
              <a:t>100mW=20dBm</a:t>
            </a:r>
          </a:p>
          <a:p>
            <a:pPr lvl="0"/>
            <a:r>
              <a:rPr lang="en-US" altLang="zh-CN" dirty="0" err="1"/>
              <a:t>dBW</a:t>
            </a:r>
            <a:r>
              <a:rPr lang="en-US" altLang="zh-CN" dirty="0"/>
              <a:t>  (</a:t>
            </a:r>
            <a:r>
              <a:rPr lang="zh-CN" altLang="en-US" dirty="0"/>
              <a:t>分贝瓦</a:t>
            </a:r>
            <a:r>
              <a:rPr lang="en-US" altLang="zh-CN" dirty="0"/>
              <a:t>)</a:t>
            </a:r>
            <a:r>
              <a:rPr lang="zh-CN" altLang="en-US" dirty="0"/>
              <a:t>，是功率单位</a:t>
            </a:r>
            <a:endParaRPr lang="en-US" altLang="zh-CN" dirty="0"/>
          </a:p>
          <a:p>
            <a:pPr lvl="0"/>
            <a:endParaRPr lang="en-US" altLang="zh-CN" dirty="0"/>
          </a:p>
          <a:p>
            <a:pPr lvl="1"/>
            <a:r>
              <a:rPr lang="en-US" altLang="zh-CN" dirty="0"/>
              <a:t>1W=0dBW</a:t>
            </a:r>
            <a:r>
              <a:rPr lang="zh-CN" altLang="en-US" dirty="0"/>
              <a:t>，</a:t>
            </a:r>
            <a:r>
              <a:rPr lang="en-US" altLang="zh-CN" dirty="0"/>
              <a:t>10W=10dBW</a:t>
            </a:r>
            <a:r>
              <a:rPr lang="zh-CN" altLang="en-US" dirty="0"/>
              <a:t>，</a:t>
            </a:r>
            <a:r>
              <a:rPr lang="en-US" altLang="zh-CN" dirty="0"/>
              <a:t>100W=20dBW</a:t>
            </a:r>
          </a:p>
          <a:p>
            <a:r>
              <a:rPr lang="en-US" altLang="zh-CN" dirty="0"/>
              <a:t>10lg(P </a:t>
            </a:r>
            <a:r>
              <a:rPr lang="en-US" altLang="zh-CN" sz="1600" dirty="0">
                <a:solidFill>
                  <a:srgbClr val="0070C0"/>
                </a:solidFill>
              </a:rPr>
              <a:t>(</a:t>
            </a:r>
            <a:r>
              <a:rPr lang="zh-CN" altLang="en-US" sz="1600" dirty="0">
                <a:solidFill>
                  <a:srgbClr val="0070C0"/>
                </a:solidFill>
              </a:rPr>
              <a:t>单位为瓦特</a:t>
            </a:r>
            <a:r>
              <a:rPr lang="en-US" altLang="zh-CN" sz="1600" dirty="0">
                <a:solidFill>
                  <a:srgbClr val="0070C0"/>
                </a:solidFill>
              </a:rPr>
              <a:t>)</a:t>
            </a:r>
            <a:r>
              <a:rPr lang="en-US" altLang="zh-CN" sz="1600" dirty="0"/>
              <a:t> </a:t>
            </a:r>
            <a:r>
              <a:rPr lang="en-US" altLang="zh-CN" dirty="0"/>
              <a:t>)=30+10lgP </a:t>
            </a:r>
            <a:r>
              <a:rPr lang="en-US" altLang="zh-CN" sz="1600" dirty="0">
                <a:solidFill>
                  <a:srgbClr val="0070C0"/>
                </a:solidFill>
              </a:rPr>
              <a:t>(P</a:t>
            </a:r>
            <a:r>
              <a:rPr lang="zh-CN" altLang="en-US" sz="1600" dirty="0">
                <a:solidFill>
                  <a:srgbClr val="0070C0"/>
                </a:solidFill>
              </a:rPr>
              <a:t>单位毫瓦</a:t>
            </a:r>
            <a:r>
              <a:rPr lang="en-US" altLang="zh-CN" sz="1600" dirty="0">
                <a:solidFill>
                  <a:srgbClr val="0070C0"/>
                </a:solidFill>
              </a:rPr>
              <a:t>) </a:t>
            </a:r>
            <a:r>
              <a:rPr lang="en-US" altLang="zh-CN" dirty="0"/>
              <a:t>)</a:t>
            </a:r>
            <a:endParaRPr lang="zh-CN" altLang="en-US" dirty="0"/>
          </a:p>
        </p:txBody>
      </p:sp>
      <p:sp>
        <p:nvSpPr>
          <p:cNvPr id="4" name="文本框 3"/>
          <p:cNvSpPr txBox="1"/>
          <p:nvPr/>
        </p:nvSpPr>
        <p:spPr>
          <a:xfrm>
            <a:off x="4529660" y="2052928"/>
            <a:ext cx="2353529" cy="461665"/>
          </a:xfrm>
          <a:prstGeom prst="rect">
            <a:avLst/>
          </a:prstGeom>
          <a:noFill/>
          <a:ln>
            <a:solidFill>
              <a:srgbClr val="B01F24"/>
            </a:solidFill>
          </a:ln>
        </p:spPr>
        <p:txBody>
          <a:bodyPr wrap="none" rtlCol="0">
            <a:spAutoFit/>
          </a:bodyPr>
          <a:lstStyle/>
          <a:p>
            <a:r>
              <a:rPr lang="en-US" altLang="zh-CN" sz="2400" b="1">
                <a:solidFill>
                  <a:srgbClr val="0070C0"/>
                </a:solidFill>
                <a:latin typeface="Cambria" panose="02040503050406030204" pitchFamily="18" charset="0"/>
                <a:ea typeface="微软雅黑" panose="020B0503020204020204" pitchFamily="34" charset="-122"/>
              </a:rPr>
              <a:t>10lg (</a:t>
            </a:r>
            <a:r>
              <a:rPr lang="zh-CN" altLang="en-US" sz="2400" b="1" dirty="0">
                <a:solidFill>
                  <a:srgbClr val="0070C0"/>
                </a:solidFill>
                <a:latin typeface="Cambria" panose="02040503050406030204" pitchFamily="18" charset="0"/>
                <a:ea typeface="微软雅黑" panose="020B0503020204020204" pitchFamily="34" charset="-122"/>
              </a:rPr>
              <a:t>功率比值</a:t>
            </a:r>
            <a:r>
              <a:rPr lang="en-US" altLang="zh-CN" sz="2400" b="1" dirty="0">
                <a:solidFill>
                  <a:srgbClr val="0070C0"/>
                </a:solidFill>
                <a:latin typeface="Cambria" panose="02040503050406030204" pitchFamily="18" charset="0"/>
                <a:ea typeface="微软雅黑" panose="020B0503020204020204" pitchFamily="34" charset="-122"/>
              </a:rPr>
              <a:t>)</a:t>
            </a:r>
            <a:endParaRPr lang="zh-CN" altLang="en-US" sz="2400" b="1" dirty="0">
              <a:solidFill>
                <a:srgbClr val="0070C0"/>
              </a:solidFill>
              <a:latin typeface="Cambria" panose="02040503050406030204" pitchFamily="18" charset="0"/>
              <a:ea typeface="微软雅黑" panose="020B0503020204020204" pitchFamily="34" charset="-122"/>
            </a:endParaRPr>
          </a:p>
        </p:txBody>
      </p:sp>
      <p:sp>
        <p:nvSpPr>
          <p:cNvPr id="5" name="文本框 4"/>
          <p:cNvSpPr txBox="1"/>
          <p:nvPr/>
        </p:nvSpPr>
        <p:spPr>
          <a:xfrm>
            <a:off x="4267198" y="3176430"/>
            <a:ext cx="2954655" cy="461665"/>
          </a:xfrm>
          <a:prstGeom prst="rect">
            <a:avLst/>
          </a:prstGeom>
          <a:noFill/>
          <a:ln>
            <a:solidFill>
              <a:srgbClr val="B01F24"/>
            </a:solidFill>
          </a:ln>
        </p:spPr>
        <p:txBody>
          <a:bodyPr wrap="none" rtlCol="0">
            <a:spAutoFit/>
          </a:bodyPr>
          <a:lstStyle/>
          <a:p>
            <a:r>
              <a:rPr lang="en-US" altLang="zh-CN" sz="2400" b="1" dirty="0">
                <a:solidFill>
                  <a:srgbClr val="0070C0"/>
                </a:solidFill>
                <a:latin typeface="Cambria" panose="02040503050406030204" pitchFamily="18" charset="0"/>
                <a:ea typeface="微软雅黑" panose="020B0503020204020204" pitchFamily="34" charset="-122"/>
              </a:rPr>
              <a:t>10lg (</a:t>
            </a:r>
            <a:r>
              <a:rPr lang="zh-CN" altLang="en-US" sz="2400" b="1" dirty="0">
                <a:solidFill>
                  <a:srgbClr val="0070C0"/>
                </a:solidFill>
                <a:latin typeface="Cambria" panose="02040503050406030204" pitchFamily="18" charset="0"/>
                <a:ea typeface="微软雅黑" panose="020B0503020204020204" pitchFamily="34" charset="-122"/>
              </a:rPr>
              <a:t>功率值</a:t>
            </a:r>
            <a:r>
              <a:rPr lang="en-US" altLang="zh-CN" sz="2400" b="1" dirty="0">
                <a:solidFill>
                  <a:srgbClr val="0070C0"/>
                </a:solidFill>
                <a:latin typeface="Cambria" panose="02040503050406030204" pitchFamily="18" charset="0"/>
                <a:ea typeface="微软雅黑" panose="020B0503020204020204" pitchFamily="34" charset="-122"/>
              </a:rPr>
              <a:t>/1mW)</a:t>
            </a:r>
            <a:endParaRPr lang="zh-CN" altLang="en-US" sz="2400" b="1" dirty="0">
              <a:solidFill>
                <a:srgbClr val="0070C0"/>
              </a:solidFill>
              <a:latin typeface="Cambria" panose="02040503050406030204" pitchFamily="18" charset="0"/>
              <a:ea typeface="微软雅黑" panose="020B0503020204020204" pitchFamily="34" charset="-122"/>
            </a:endParaRPr>
          </a:p>
        </p:txBody>
      </p:sp>
      <p:sp>
        <p:nvSpPr>
          <p:cNvPr id="6" name="文本框 5"/>
          <p:cNvSpPr txBox="1"/>
          <p:nvPr/>
        </p:nvSpPr>
        <p:spPr>
          <a:xfrm>
            <a:off x="4404253" y="4720376"/>
            <a:ext cx="2680542" cy="461665"/>
          </a:xfrm>
          <a:prstGeom prst="rect">
            <a:avLst/>
          </a:prstGeom>
          <a:noFill/>
          <a:ln>
            <a:solidFill>
              <a:srgbClr val="B01F24"/>
            </a:solidFill>
          </a:ln>
        </p:spPr>
        <p:txBody>
          <a:bodyPr wrap="none" rtlCol="0">
            <a:spAutoFit/>
          </a:bodyPr>
          <a:lstStyle/>
          <a:p>
            <a:r>
              <a:rPr lang="en-US" altLang="zh-CN" sz="2400" b="1" dirty="0">
                <a:solidFill>
                  <a:srgbClr val="0070C0"/>
                </a:solidFill>
                <a:latin typeface="Cambria" panose="02040503050406030204" pitchFamily="18" charset="0"/>
                <a:ea typeface="微软雅黑" panose="020B0503020204020204" pitchFamily="34" charset="-122"/>
              </a:rPr>
              <a:t>10lg (</a:t>
            </a:r>
            <a:r>
              <a:rPr lang="zh-CN" altLang="en-US" sz="2400" b="1" dirty="0">
                <a:solidFill>
                  <a:srgbClr val="0070C0"/>
                </a:solidFill>
                <a:latin typeface="Cambria" panose="02040503050406030204" pitchFamily="18" charset="0"/>
                <a:ea typeface="微软雅黑" panose="020B0503020204020204" pitchFamily="34" charset="-122"/>
              </a:rPr>
              <a:t>功率值</a:t>
            </a:r>
            <a:r>
              <a:rPr lang="en-US" altLang="zh-CN" sz="2400" b="1" dirty="0">
                <a:solidFill>
                  <a:srgbClr val="0070C0"/>
                </a:solidFill>
                <a:latin typeface="Cambria" panose="02040503050406030204" pitchFamily="18" charset="0"/>
                <a:ea typeface="微软雅黑" panose="020B0503020204020204" pitchFamily="34" charset="-122"/>
              </a:rPr>
              <a:t>/1W)</a:t>
            </a:r>
            <a:endParaRPr lang="zh-CN" altLang="en-US" sz="2400" b="1" dirty="0">
              <a:solidFill>
                <a:srgbClr val="0070C0"/>
              </a:solidFill>
              <a:latin typeface="Cambria" panose="02040503050406030204" pitchFamily="18" charset="0"/>
              <a:ea typeface="微软雅黑" panose="020B0503020204020204" pitchFamily="34" charset="-122"/>
            </a:endParaRPr>
          </a:p>
        </p:txBody>
      </p:sp>
    </p:spTree>
    <p:extLst>
      <p:ext uri="{BB962C8B-B14F-4D97-AF65-F5344CB8AC3E}">
        <p14:creationId xmlns:p14="http://schemas.microsoft.com/office/powerpoint/2010/main" val="407052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DF9B2-1C22-4DA8-A1E5-AA5E0E1ABF3F}"/>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76DC6379-4C5D-4438-A6F1-48949014E2F6}"/>
              </a:ext>
            </a:extLst>
          </p:cNvPr>
          <p:cNvSpPr>
            <a:spLocks noGrp="1"/>
          </p:cNvSpPr>
          <p:nvPr>
            <p:ph idx="1"/>
          </p:nvPr>
        </p:nvSpPr>
        <p:spPr/>
        <p:txBody>
          <a:bodyPr/>
          <a:lstStyle/>
          <a:p>
            <a:r>
              <a:rPr lang="zh-CN" altLang="en-US" dirty="0">
                <a:solidFill>
                  <a:schemeClr val="bg1">
                    <a:lumMod val="75000"/>
                  </a:schemeClr>
                </a:solidFill>
              </a:rPr>
              <a:t>层次结构和分析模型</a:t>
            </a:r>
            <a:endParaRPr lang="en-US" altLang="zh-CN" dirty="0">
              <a:solidFill>
                <a:schemeClr val="bg1">
                  <a:lumMod val="75000"/>
                </a:schemeClr>
              </a:solidFill>
            </a:endParaRPr>
          </a:p>
          <a:p>
            <a:r>
              <a:rPr lang="zh-CN" altLang="en-US" dirty="0"/>
              <a:t>基本电路元件</a:t>
            </a:r>
            <a:endParaRPr lang="en-US" altLang="zh-CN" dirty="0"/>
          </a:p>
          <a:p>
            <a:r>
              <a:rPr lang="zh-CN" altLang="en-US" dirty="0"/>
              <a:t>基尔霍夫电路定律</a:t>
            </a:r>
          </a:p>
        </p:txBody>
      </p:sp>
      <p:pic>
        <p:nvPicPr>
          <p:cNvPr id="39938" name="Picture 2" descr="https://de.universaldenker.org/files/pixelgraphics/2020-07/circuit-example-kirchhoff-rules.png">
            <a:extLst>
              <a:ext uri="{FF2B5EF4-FFF2-40B4-BE49-F238E27FC236}">
                <a16:creationId xmlns:a16="http://schemas.microsoft.com/office/drawing/2014/main" id="{BA664E80-1218-4C0F-9267-A2FA360608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1720" y="3499832"/>
            <a:ext cx="4928558" cy="268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69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电路模块（或电气元件）的符号表示与电路模型</a:t>
            </a:r>
            <a:br>
              <a:rPr kumimoji="1" lang="zh-CN" altLang="en-US" dirty="0"/>
            </a:br>
            <a:endParaRPr kumimoji="1" lang="zh-CN" altLang="en-US" dirty="0"/>
          </a:p>
        </p:txBody>
      </p:sp>
      <p:sp>
        <p:nvSpPr>
          <p:cNvPr id="3" name="内容占位符 2"/>
          <p:cNvSpPr>
            <a:spLocks noGrp="1"/>
          </p:cNvSpPr>
          <p:nvPr>
            <p:ph idx="1"/>
          </p:nvPr>
        </p:nvSpPr>
        <p:spPr>
          <a:xfrm>
            <a:off x="439615" y="1433016"/>
            <a:ext cx="11298116" cy="4357534"/>
          </a:xfrm>
        </p:spPr>
        <p:txBody>
          <a:bodyPr/>
          <a:lstStyle/>
          <a:p>
            <a:pPr>
              <a:lnSpc>
                <a:spcPct val="140000"/>
              </a:lnSpc>
            </a:pPr>
            <a:r>
              <a:rPr kumimoji="1" lang="zh-CN" altLang="en-US" dirty="0"/>
              <a:t>电气元件的输入</a:t>
            </a:r>
            <a:r>
              <a:rPr kumimoji="1" lang="en-US" altLang="zh-CN" dirty="0"/>
              <a:t>-</a:t>
            </a:r>
            <a:r>
              <a:rPr kumimoji="1" lang="zh-CN" altLang="en-US" dirty="0"/>
              <a:t>输出关系都可用</a:t>
            </a:r>
            <a:r>
              <a:rPr kumimoji="1" lang="en-US" altLang="zh-CN" dirty="0">
                <a:solidFill>
                  <a:srgbClr val="0070C0"/>
                </a:solidFill>
              </a:rPr>
              <a:t>5</a:t>
            </a:r>
            <a:r>
              <a:rPr kumimoji="1" lang="zh-CN" altLang="en-US" dirty="0">
                <a:solidFill>
                  <a:srgbClr val="0070C0"/>
                </a:solidFill>
              </a:rPr>
              <a:t>个理想基本电路元件</a:t>
            </a:r>
            <a:r>
              <a:rPr kumimoji="1" lang="zh-CN" altLang="en-US" dirty="0"/>
              <a:t>互连而成的电路模型等效；</a:t>
            </a:r>
            <a:endParaRPr kumimoji="1" lang="en-US" altLang="zh-CN" dirty="0"/>
          </a:p>
          <a:p>
            <a:pPr>
              <a:lnSpc>
                <a:spcPct val="140000"/>
              </a:lnSpc>
            </a:pPr>
            <a:r>
              <a:rPr kumimoji="1" lang="zh-CN" altLang="en-US" dirty="0"/>
              <a:t>“</a:t>
            </a:r>
            <a:r>
              <a:rPr kumimoji="1" lang="zh-CN" altLang="en-US" dirty="0">
                <a:solidFill>
                  <a:srgbClr val="0070C0"/>
                </a:solidFill>
              </a:rPr>
              <a:t>等效</a:t>
            </a:r>
            <a:r>
              <a:rPr kumimoji="1" lang="zh-CN" altLang="en-US" dirty="0"/>
              <a:t>”是指：在基本物理原理约束下由电路模型得出的</a:t>
            </a:r>
            <a:r>
              <a:rPr kumimoji="1" lang="zh-CN" altLang="en-US" dirty="0">
                <a:solidFill>
                  <a:srgbClr val="B01F24"/>
                </a:solidFill>
              </a:rPr>
              <a:t>输入</a:t>
            </a:r>
            <a:r>
              <a:rPr kumimoji="1" lang="en-US" altLang="zh-CN" dirty="0">
                <a:solidFill>
                  <a:srgbClr val="B01F24"/>
                </a:solidFill>
              </a:rPr>
              <a:t>-</a:t>
            </a:r>
            <a:r>
              <a:rPr kumimoji="1" lang="zh-CN" altLang="en-US" dirty="0">
                <a:solidFill>
                  <a:srgbClr val="B01F24"/>
                </a:solidFill>
              </a:rPr>
              <a:t>输出关系</a:t>
            </a:r>
            <a:r>
              <a:rPr kumimoji="1" lang="zh-CN" altLang="en-US" dirty="0"/>
              <a:t>可十分逼近实体电气元件的输入</a:t>
            </a:r>
            <a:r>
              <a:rPr kumimoji="1" lang="en-US" altLang="zh-CN" dirty="0"/>
              <a:t>-</a:t>
            </a:r>
            <a:r>
              <a:rPr kumimoji="1" lang="zh-CN" altLang="en-US" dirty="0"/>
              <a:t>输出关系；</a:t>
            </a:r>
          </a:p>
          <a:p>
            <a:pPr>
              <a:lnSpc>
                <a:spcPct val="140000"/>
              </a:lnSpc>
            </a:pPr>
            <a:r>
              <a:rPr kumimoji="1" lang="zh-CN" altLang="en-US" dirty="0"/>
              <a:t>这</a:t>
            </a:r>
            <a:r>
              <a:rPr kumimoji="1" lang="en-US" altLang="zh-CN" dirty="0"/>
              <a:t>5</a:t>
            </a:r>
            <a:r>
              <a:rPr kumimoji="1" lang="zh-CN" altLang="en-US" dirty="0"/>
              <a:t>个理想基本电路元件，如同化学元素周期表中的元素，但只有</a:t>
            </a:r>
            <a:r>
              <a:rPr kumimoji="1" lang="en-US" altLang="zh-CN" dirty="0">
                <a:solidFill>
                  <a:srgbClr val="0070C0"/>
                </a:solidFill>
              </a:rPr>
              <a:t>5</a:t>
            </a:r>
            <a:r>
              <a:rPr kumimoji="1" lang="zh-CN" altLang="en-US" dirty="0">
                <a:solidFill>
                  <a:srgbClr val="0070C0"/>
                </a:solidFill>
              </a:rPr>
              <a:t>个</a:t>
            </a:r>
            <a:r>
              <a:rPr kumimoji="1" lang="zh-CN" altLang="en-US" dirty="0"/>
              <a:t>；</a:t>
            </a:r>
          </a:p>
          <a:p>
            <a:pPr>
              <a:lnSpc>
                <a:spcPct val="140000"/>
              </a:lnSpc>
            </a:pPr>
            <a:r>
              <a:rPr kumimoji="1" lang="zh-CN" altLang="en-US" dirty="0">
                <a:solidFill>
                  <a:srgbClr val="0070C0"/>
                </a:solidFill>
              </a:rPr>
              <a:t>实体电气元件电路模型的构建可分两步：</a:t>
            </a:r>
          </a:p>
          <a:p>
            <a:pPr lvl="1">
              <a:spcBef>
                <a:spcPts val="600"/>
              </a:spcBef>
              <a:spcAft>
                <a:spcPts val="0"/>
              </a:spcAft>
            </a:pPr>
            <a:r>
              <a:rPr kumimoji="1" lang="zh-CN" altLang="en-US" dirty="0"/>
              <a:t>第</a:t>
            </a:r>
            <a:r>
              <a:rPr kumimoji="1" lang="en-US" altLang="zh-CN" dirty="0"/>
              <a:t>1</a:t>
            </a:r>
            <a:r>
              <a:rPr kumimoji="1" lang="zh-CN" altLang="en-US" dirty="0"/>
              <a:t>步得出</a:t>
            </a:r>
            <a:r>
              <a:rPr kumimoji="1" lang="en-US" altLang="zh-CN" dirty="0"/>
              <a:t>5</a:t>
            </a:r>
            <a:r>
              <a:rPr kumimoji="1" lang="zh-CN" altLang="en-US" dirty="0"/>
              <a:t>个理想基本电路元件的电路模型；</a:t>
            </a:r>
          </a:p>
          <a:p>
            <a:pPr lvl="1">
              <a:spcBef>
                <a:spcPts val="600"/>
              </a:spcBef>
              <a:spcAft>
                <a:spcPts val="300"/>
              </a:spcAft>
            </a:pPr>
            <a:r>
              <a:rPr kumimoji="1" lang="zh-CN" altLang="en-US" dirty="0"/>
              <a:t>第</a:t>
            </a:r>
            <a:r>
              <a:rPr kumimoji="1" lang="en-US" altLang="zh-CN" dirty="0"/>
              <a:t>2</a:t>
            </a:r>
            <a:r>
              <a:rPr kumimoji="1" lang="zh-CN" altLang="en-US" dirty="0"/>
              <a:t>步根据实体电气元件的输入</a:t>
            </a:r>
            <a:r>
              <a:rPr kumimoji="1" lang="en-US" altLang="zh-CN" dirty="0"/>
              <a:t>-</a:t>
            </a:r>
            <a:r>
              <a:rPr kumimoji="1" lang="zh-CN" altLang="en-US" dirty="0"/>
              <a:t>输出关系，基于理想基本电路元件构建实体电气元件的等效电路模型。</a:t>
            </a:r>
          </a:p>
          <a:p>
            <a:pPr>
              <a:lnSpc>
                <a:spcPct val="140000"/>
              </a:lnSpc>
            </a:pPr>
            <a:endParaRPr kumimoji="1" lang="zh-CN" altLang="en-US" dirty="0"/>
          </a:p>
        </p:txBody>
      </p:sp>
    </p:spTree>
    <p:extLst>
      <p:ext uri="{BB962C8B-B14F-4D97-AF65-F5344CB8AC3E}">
        <p14:creationId xmlns:p14="http://schemas.microsoft.com/office/powerpoint/2010/main" val="273640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电路模型</a:t>
            </a:r>
          </a:p>
        </p:txBody>
      </p:sp>
      <p:sp>
        <p:nvSpPr>
          <p:cNvPr id="44" name="Text Box 43"/>
          <p:cNvSpPr txBox="1">
            <a:spLocks noChangeArrowheads="1"/>
          </p:cNvSpPr>
          <p:nvPr/>
        </p:nvSpPr>
        <p:spPr bwMode="auto">
          <a:xfrm>
            <a:off x="5012434" y="1279179"/>
            <a:ext cx="19812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r>
              <a:rPr kumimoji="1"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消耗电</a:t>
            </a:r>
            <a:r>
              <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能</a:t>
            </a:r>
          </a:p>
          <a:p>
            <a:r>
              <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（电阻性）</a:t>
            </a:r>
            <a:endPar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Text Box 44"/>
          <p:cNvSpPr txBox="1">
            <a:spLocks noChangeArrowheads="1"/>
          </p:cNvSpPr>
          <p:nvPr/>
        </p:nvSpPr>
        <p:spPr bwMode="auto">
          <a:xfrm>
            <a:off x="4802884" y="2322266"/>
            <a:ext cx="185578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algn="ctr"/>
            <a:r>
              <a:rPr kumimoji="1"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产生</a:t>
            </a:r>
            <a:r>
              <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磁场</a:t>
            </a:r>
          </a:p>
          <a:p>
            <a:pPr algn="ctr"/>
            <a:r>
              <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储存磁场能量</a:t>
            </a:r>
          </a:p>
          <a:p>
            <a:pPr algn="ctr"/>
            <a:r>
              <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（电感性）</a:t>
            </a:r>
          </a:p>
        </p:txBody>
      </p:sp>
      <p:pic>
        <p:nvPicPr>
          <p:cNvPr id="18" name="图片 17">
            <a:extLst>
              <a:ext uri="{FF2B5EF4-FFF2-40B4-BE49-F238E27FC236}">
                <a16:creationId xmlns:a16="http://schemas.microsoft.com/office/drawing/2014/main" id="{89B97D30-51FD-4601-8BB2-0E3962ABC792}"/>
              </a:ext>
            </a:extLst>
          </p:cNvPr>
          <p:cNvPicPr>
            <a:picLocks noChangeAspect="1"/>
          </p:cNvPicPr>
          <p:nvPr/>
        </p:nvPicPr>
        <p:blipFill>
          <a:blip r:embed="rId2"/>
          <a:stretch>
            <a:fillRect/>
          </a:stretch>
        </p:blipFill>
        <p:spPr>
          <a:xfrm>
            <a:off x="1767961" y="3622552"/>
            <a:ext cx="4566300" cy="2578832"/>
          </a:xfrm>
          <a:prstGeom prst="rect">
            <a:avLst/>
          </a:prstGeom>
        </p:spPr>
      </p:pic>
      <p:pic>
        <p:nvPicPr>
          <p:cNvPr id="19" name="图片 18">
            <a:extLst>
              <a:ext uri="{FF2B5EF4-FFF2-40B4-BE49-F238E27FC236}">
                <a16:creationId xmlns:a16="http://schemas.microsoft.com/office/drawing/2014/main" id="{5D11E77C-1E78-47D9-A115-1EB564FD9B78}"/>
              </a:ext>
            </a:extLst>
          </p:cNvPr>
          <p:cNvPicPr>
            <a:picLocks noChangeAspect="1"/>
          </p:cNvPicPr>
          <p:nvPr/>
        </p:nvPicPr>
        <p:blipFill>
          <a:blip r:embed="rId3"/>
          <a:stretch>
            <a:fillRect/>
          </a:stretch>
        </p:blipFill>
        <p:spPr>
          <a:xfrm>
            <a:off x="6993634" y="3404721"/>
            <a:ext cx="3078747" cy="2932430"/>
          </a:xfrm>
          <a:prstGeom prst="rect">
            <a:avLst/>
          </a:prstGeom>
        </p:spPr>
      </p:pic>
      <p:pic>
        <p:nvPicPr>
          <p:cNvPr id="20" name="图片 19">
            <a:extLst>
              <a:ext uri="{FF2B5EF4-FFF2-40B4-BE49-F238E27FC236}">
                <a16:creationId xmlns:a16="http://schemas.microsoft.com/office/drawing/2014/main" id="{7E7D75FD-FF2C-4D3D-84FF-BC5413AE3078}"/>
              </a:ext>
            </a:extLst>
          </p:cNvPr>
          <p:cNvPicPr>
            <a:picLocks noChangeAspect="1"/>
          </p:cNvPicPr>
          <p:nvPr/>
        </p:nvPicPr>
        <p:blipFill>
          <a:blip r:embed="rId4"/>
          <a:stretch>
            <a:fillRect/>
          </a:stretch>
        </p:blipFill>
        <p:spPr>
          <a:xfrm>
            <a:off x="6993634" y="1201479"/>
            <a:ext cx="3767655" cy="2213040"/>
          </a:xfrm>
          <a:prstGeom prst="rect">
            <a:avLst/>
          </a:prstGeom>
        </p:spPr>
      </p:pic>
      <p:pic>
        <p:nvPicPr>
          <p:cNvPr id="21" name="图片 20">
            <a:extLst>
              <a:ext uri="{FF2B5EF4-FFF2-40B4-BE49-F238E27FC236}">
                <a16:creationId xmlns:a16="http://schemas.microsoft.com/office/drawing/2014/main" id="{D4C43617-FBA5-4491-956D-E5C43D84C8E6}"/>
              </a:ext>
            </a:extLst>
          </p:cNvPr>
          <p:cNvPicPr>
            <a:picLocks noChangeAspect="1"/>
          </p:cNvPicPr>
          <p:nvPr/>
        </p:nvPicPr>
        <p:blipFill>
          <a:blip r:embed="rId5"/>
          <a:stretch>
            <a:fillRect/>
          </a:stretch>
        </p:blipFill>
        <p:spPr>
          <a:xfrm>
            <a:off x="2503211" y="1279179"/>
            <a:ext cx="1414395" cy="1914310"/>
          </a:xfrm>
          <a:prstGeom prst="rect">
            <a:avLst/>
          </a:prstGeom>
        </p:spPr>
      </p:pic>
    </p:spTree>
    <p:extLst>
      <p:ext uri="{BB962C8B-B14F-4D97-AF65-F5344CB8AC3E}">
        <p14:creationId xmlns:p14="http://schemas.microsoft.com/office/powerpoint/2010/main" val="348354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ox(out)">
                                      <p:cBhvr>
                                        <p:cTn id="7" dur="500"/>
                                        <p:tgtEl>
                                          <p:spTgt spid="44"/>
                                        </p:tgtEl>
                                      </p:cBhvr>
                                    </p:animEffect>
                                  </p:childTnLst>
                                </p:cTn>
                              </p:par>
                            </p:childTnLst>
                          </p:cTn>
                        </p:par>
                        <p:par>
                          <p:cTn id="8" fill="hold">
                            <p:stCondLst>
                              <p:cond delay="500"/>
                            </p:stCondLst>
                            <p:childTnLst>
                              <p:par>
                                <p:cTn id="9" presetID="4" presetClass="entr" presetSubtype="32" fill="hold" grpId="0" nodeType="afterEffect">
                                  <p:stCondLst>
                                    <p:cond delay="2000"/>
                                  </p:stCondLst>
                                  <p:childTnLst>
                                    <p:set>
                                      <p:cBhvr>
                                        <p:cTn id="10" dur="1" fill="hold">
                                          <p:stCondLst>
                                            <p:cond delay="0"/>
                                          </p:stCondLst>
                                        </p:cTn>
                                        <p:tgtEl>
                                          <p:spTgt spid="45"/>
                                        </p:tgtEl>
                                        <p:attrNameLst>
                                          <p:attrName>style.visibility</p:attrName>
                                        </p:attrNameLst>
                                      </p:cBhvr>
                                      <p:to>
                                        <p:strVal val="visible"/>
                                      </p:to>
                                    </p:set>
                                    <p:animEffect transition="in" filter="box(out)">
                                      <p:cBhvr>
                                        <p:cTn id="1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utoUpdateAnimBg="0"/>
      <p:bldP spid="45"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69EEAD-5FF6-4FA3-9A51-FFE3B8A3217E}"/>
              </a:ext>
            </a:extLst>
          </p:cNvPr>
          <p:cNvSpPr>
            <a:spLocks noGrp="1"/>
          </p:cNvSpPr>
          <p:nvPr>
            <p:ph type="title"/>
          </p:nvPr>
        </p:nvSpPr>
        <p:spPr/>
        <p:txBody>
          <a:bodyPr/>
          <a:lstStyle/>
          <a:p>
            <a:r>
              <a:rPr lang="zh-CN" altLang="en-US" dirty="0"/>
              <a:t>知识图谱</a:t>
            </a:r>
          </a:p>
        </p:txBody>
      </p:sp>
      <p:grpSp>
        <p:nvGrpSpPr>
          <p:cNvPr id="4" name="组合 3">
            <a:extLst>
              <a:ext uri="{FF2B5EF4-FFF2-40B4-BE49-F238E27FC236}">
                <a16:creationId xmlns:a16="http://schemas.microsoft.com/office/drawing/2014/main" id="{C1A94D82-5AC2-4747-9FC5-28847D3D1B9E}"/>
              </a:ext>
            </a:extLst>
          </p:cNvPr>
          <p:cNvGrpSpPr>
            <a:grpSpLocks noChangeAspect="1"/>
          </p:cNvGrpSpPr>
          <p:nvPr/>
        </p:nvGrpSpPr>
        <p:grpSpPr>
          <a:xfrm>
            <a:off x="739452" y="1288477"/>
            <a:ext cx="10698442" cy="4902482"/>
            <a:chOff x="-1353088" y="1245779"/>
            <a:chExt cx="11451224" cy="5247435"/>
          </a:xfrm>
        </p:grpSpPr>
        <p:grpSp>
          <p:nvGrpSpPr>
            <p:cNvPr id="5" name="组合 4">
              <a:extLst>
                <a:ext uri="{FF2B5EF4-FFF2-40B4-BE49-F238E27FC236}">
                  <a16:creationId xmlns:a16="http://schemas.microsoft.com/office/drawing/2014/main" id="{7D10D363-7BF8-477A-9383-1F7BA35BA80D}"/>
                </a:ext>
              </a:extLst>
            </p:cNvPr>
            <p:cNvGrpSpPr/>
            <p:nvPr/>
          </p:nvGrpSpPr>
          <p:grpSpPr>
            <a:xfrm>
              <a:off x="7390300" y="1625986"/>
              <a:ext cx="2707836" cy="658771"/>
              <a:chOff x="7333886" y="1729154"/>
              <a:chExt cx="2707836" cy="658771"/>
            </a:xfrm>
          </p:grpSpPr>
          <p:sp>
            <p:nvSpPr>
              <p:cNvPr id="70" name="椭圆形标注 67">
                <a:extLst>
                  <a:ext uri="{FF2B5EF4-FFF2-40B4-BE49-F238E27FC236}">
                    <a16:creationId xmlns:a16="http://schemas.microsoft.com/office/drawing/2014/main" id="{B3F926D8-9565-41DD-8382-192A9F268EEB}"/>
                  </a:ext>
                </a:extLst>
              </p:cNvPr>
              <p:cNvSpPr/>
              <p:nvPr/>
            </p:nvSpPr>
            <p:spPr>
              <a:xfrm>
                <a:off x="7333886" y="1729154"/>
                <a:ext cx="2707836" cy="658771"/>
              </a:xfrm>
              <a:prstGeom prst="wedgeEllipseCallout">
                <a:avLst>
                  <a:gd name="adj1" fmla="val -12703"/>
                  <a:gd name="adj2" fmla="val 104734"/>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5"/>
                  </a:solidFill>
                </a:endParaRPr>
              </a:p>
            </p:txBody>
          </p:sp>
          <p:sp>
            <p:nvSpPr>
              <p:cNvPr id="71" name="文本框 71">
                <a:extLst>
                  <a:ext uri="{FF2B5EF4-FFF2-40B4-BE49-F238E27FC236}">
                    <a16:creationId xmlns:a16="http://schemas.microsoft.com/office/drawing/2014/main" id="{165F2B9B-CC36-4788-A548-B19A287CEF4F}"/>
                  </a:ext>
                </a:extLst>
              </p:cNvPr>
              <p:cNvSpPr txBox="1"/>
              <p:nvPr/>
            </p:nvSpPr>
            <p:spPr>
              <a:xfrm>
                <a:off x="7352742" y="1852036"/>
                <a:ext cx="2670123" cy="39531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1"/>
                    </a:solidFill>
                    <a:latin typeface="Georgia" panose="02040502050405020303" pitchFamily="18" charset="0"/>
                    <a:ea typeface="微软雅黑" panose="020B0503020204020204" pitchFamily="34" charset="-122"/>
                  </a:rPr>
                  <a:t>1 </a:t>
                </a:r>
                <a:r>
                  <a:rPr lang="zh-CN" altLang="en-US" b="1" dirty="0">
                    <a:solidFill>
                      <a:schemeClr val="accent1"/>
                    </a:solidFill>
                    <a:latin typeface="Georgia" panose="02040502050405020303" pitchFamily="18" charset="0"/>
                    <a:ea typeface="微软雅黑" panose="020B0503020204020204" pitchFamily="34" charset="-122"/>
                  </a:rPr>
                  <a:t>信息与信息技术概述</a:t>
                </a:r>
              </a:p>
            </p:txBody>
          </p:sp>
        </p:grpSp>
        <p:grpSp>
          <p:nvGrpSpPr>
            <p:cNvPr id="6" name="组合 5">
              <a:extLst>
                <a:ext uri="{FF2B5EF4-FFF2-40B4-BE49-F238E27FC236}">
                  <a16:creationId xmlns:a16="http://schemas.microsoft.com/office/drawing/2014/main" id="{019B1B57-E567-40EF-A816-FC1FC9AEA5E2}"/>
                </a:ext>
              </a:extLst>
            </p:cNvPr>
            <p:cNvGrpSpPr/>
            <p:nvPr/>
          </p:nvGrpSpPr>
          <p:grpSpPr>
            <a:xfrm>
              <a:off x="-1353088" y="1739709"/>
              <a:ext cx="3622682" cy="1295002"/>
              <a:chOff x="-1409502" y="1842877"/>
              <a:chExt cx="3622682" cy="1295002"/>
            </a:xfrm>
          </p:grpSpPr>
          <p:sp>
            <p:nvSpPr>
              <p:cNvPr id="67" name="椭圆形标注 5">
                <a:extLst>
                  <a:ext uri="{FF2B5EF4-FFF2-40B4-BE49-F238E27FC236}">
                    <a16:creationId xmlns:a16="http://schemas.microsoft.com/office/drawing/2014/main" id="{38B9FA41-EC59-4BE9-B9AB-BBBBA66D176D}"/>
                  </a:ext>
                </a:extLst>
              </p:cNvPr>
              <p:cNvSpPr/>
              <p:nvPr/>
            </p:nvSpPr>
            <p:spPr>
              <a:xfrm>
                <a:off x="304242" y="1842877"/>
                <a:ext cx="1908938" cy="719803"/>
              </a:xfrm>
              <a:prstGeom prst="wedgeEllipseCallout">
                <a:avLst>
                  <a:gd name="adj1" fmla="val 56888"/>
                  <a:gd name="adj2" fmla="val 84209"/>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2"/>
                  </a:solidFill>
                </a:endParaRPr>
              </a:p>
            </p:txBody>
          </p:sp>
          <p:sp>
            <p:nvSpPr>
              <p:cNvPr id="68" name="文本框 68">
                <a:extLst>
                  <a:ext uri="{FF2B5EF4-FFF2-40B4-BE49-F238E27FC236}">
                    <a16:creationId xmlns:a16="http://schemas.microsoft.com/office/drawing/2014/main" id="{670E8625-D7DD-4FF2-8650-1513951F5234}"/>
                  </a:ext>
                </a:extLst>
              </p:cNvPr>
              <p:cNvSpPr txBox="1"/>
              <p:nvPr/>
            </p:nvSpPr>
            <p:spPr>
              <a:xfrm>
                <a:off x="392751" y="1970909"/>
                <a:ext cx="1742077" cy="3953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5"/>
                    </a:solidFill>
                    <a:latin typeface="Georgia" panose="02040502050405020303" pitchFamily="18" charset="0"/>
                    <a:ea typeface="微软雅黑" panose="020B0503020204020204" pitchFamily="34" charset="-122"/>
                  </a:rPr>
                  <a:t>2 </a:t>
                </a:r>
                <a:r>
                  <a:rPr lang="zh-CN" altLang="en-US" b="1" dirty="0">
                    <a:solidFill>
                      <a:schemeClr val="accent5"/>
                    </a:solidFill>
                    <a:latin typeface="Georgia" panose="02040502050405020303" pitchFamily="18" charset="0"/>
                    <a:ea typeface="微软雅黑" panose="020B0503020204020204" pitchFamily="34" charset="-122"/>
                  </a:rPr>
                  <a:t>信号与数据</a:t>
                </a:r>
              </a:p>
            </p:txBody>
          </p:sp>
          <p:sp>
            <p:nvSpPr>
              <p:cNvPr id="69" name="文本框 69">
                <a:extLst>
                  <a:ext uri="{FF2B5EF4-FFF2-40B4-BE49-F238E27FC236}">
                    <a16:creationId xmlns:a16="http://schemas.microsoft.com/office/drawing/2014/main" id="{6B980AF6-1C90-4D37-8CF4-301AD11F47B9}"/>
                  </a:ext>
                </a:extLst>
              </p:cNvPr>
              <p:cNvSpPr txBox="1"/>
              <p:nvPr/>
            </p:nvSpPr>
            <p:spPr>
              <a:xfrm>
                <a:off x="-1409502" y="1888947"/>
                <a:ext cx="1547218" cy="12489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dirty="0">
                    <a:solidFill>
                      <a:schemeClr val="accent5"/>
                    </a:solidFill>
                    <a:latin typeface="Georgia" panose="02040502050405020303" pitchFamily="18" charset="0"/>
                    <a:ea typeface="微软雅黑" panose="020B0503020204020204" pitchFamily="34" charset="-122"/>
                  </a:rPr>
                  <a:t>2.1 </a:t>
                </a:r>
                <a:r>
                  <a:rPr lang="zh-CN" altLang="en-US" sz="1600" dirty="0">
                    <a:solidFill>
                      <a:schemeClr val="accent5"/>
                    </a:solidFill>
                    <a:latin typeface="Georgia" panose="02040502050405020303" pitchFamily="18" charset="0"/>
                    <a:ea typeface="微软雅黑" panose="020B0503020204020204" pitchFamily="34" charset="-122"/>
                  </a:rPr>
                  <a:t>时域和频域</a:t>
                </a:r>
                <a:endParaRPr lang="en-US" altLang="zh-CN" sz="1600" dirty="0">
                  <a:solidFill>
                    <a:schemeClr val="accent5"/>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5"/>
                    </a:solidFill>
                    <a:latin typeface="Georgia" panose="02040502050405020303" pitchFamily="18" charset="0"/>
                    <a:ea typeface="微软雅黑" panose="020B0503020204020204" pitchFamily="34" charset="-122"/>
                  </a:rPr>
                  <a:t>2.2 </a:t>
                </a:r>
                <a:r>
                  <a:rPr lang="zh-CN" altLang="en-US" sz="1600" dirty="0">
                    <a:solidFill>
                      <a:schemeClr val="accent5"/>
                    </a:solidFill>
                    <a:latin typeface="Georgia" panose="02040502050405020303" pitchFamily="18" charset="0"/>
                    <a:ea typeface="微软雅黑" panose="020B0503020204020204" pitchFamily="34" charset="-122"/>
                  </a:rPr>
                  <a:t>模拟和数字</a:t>
                </a:r>
                <a:endParaRPr lang="en-US" altLang="zh-CN" sz="1600" dirty="0">
                  <a:solidFill>
                    <a:schemeClr val="accent5"/>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5"/>
                    </a:solidFill>
                    <a:latin typeface="Georgia" panose="02040502050405020303" pitchFamily="18" charset="0"/>
                    <a:ea typeface="微软雅黑" panose="020B0503020204020204" pitchFamily="34" charset="-122"/>
                  </a:rPr>
                  <a:t>2.3 </a:t>
                </a:r>
                <a:r>
                  <a:rPr lang="zh-CN" altLang="en-US" sz="1600" dirty="0">
                    <a:solidFill>
                      <a:schemeClr val="accent5"/>
                    </a:solidFill>
                    <a:latin typeface="Georgia" panose="02040502050405020303" pitchFamily="18" charset="0"/>
                    <a:ea typeface="微软雅黑" panose="020B0503020204020204" pitchFamily="34" charset="-122"/>
                  </a:rPr>
                  <a:t>编码和调制</a:t>
                </a:r>
                <a:endParaRPr lang="en-US" altLang="zh-CN" sz="1600" dirty="0">
                  <a:solidFill>
                    <a:schemeClr val="accent5"/>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5"/>
                    </a:solidFill>
                    <a:latin typeface="Georgia" panose="02040502050405020303" pitchFamily="18" charset="0"/>
                    <a:ea typeface="微软雅黑" panose="020B0503020204020204" pitchFamily="34" charset="-122"/>
                  </a:rPr>
                  <a:t>2.4 </a:t>
                </a:r>
                <a:r>
                  <a:rPr lang="zh-CN" altLang="en-US" sz="1600" dirty="0">
                    <a:solidFill>
                      <a:schemeClr val="accent5"/>
                    </a:solidFill>
                    <a:latin typeface="Georgia" panose="02040502050405020303" pitchFamily="18" charset="0"/>
                    <a:ea typeface="微软雅黑" panose="020B0503020204020204" pitchFamily="34" charset="-122"/>
                  </a:rPr>
                  <a:t>场与波</a:t>
                </a:r>
              </a:p>
            </p:txBody>
          </p:sp>
        </p:grpSp>
        <p:grpSp>
          <p:nvGrpSpPr>
            <p:cNvPr id="7" name="组合 6">
              <a:extLst>
                <a:ext uri="{FF2B5EF4-FFF2-40B4-BE49-F238E27FC236}">
                  <a16:creationId xmlns:a16="http://schemas.microsoft.com/office/drawing/2014/main" id="{57896F76-595F-4F8A-8F9B-8DA51EFE6753}"/>
                </a:ext>
              </a:extLst>
            </p:cNvPr>
            <p:cNvGrpSpPr/>
            <p:nvPr/>
          </p:nvGrpSpPr>
          <p:grpSpPr>
            <a:xfrm>
              <a:off x="6621323" y="3598802"/>
              <a:ext cx="1795797" cy="1373935"/>
              <a:chOff x="6564909" y="3701970"/>
              <a:chExt cx="1795797" cy="1373935"/>
            </a:xfrm>
          </p:grpSpPr>
          <p:sp>
            <p:nvSpPr>
              <p:cNvPr id="64" name="椭圆形标注 71">
                <a:extLst>
                  <a:ext uri="{FF2B5EF4-FFF2-40B4-BE49-F238E27FC236}">
                    <a16:creationId xmlns:a16="http://schemas.microsoft.com/office/drawing/2014/main" id="{CC6CBE26-B2D9-4235-8101-39FC7CF121C2}"/>
                  </a:ext>
                </a:extLst>
              </p:cNvPr>
              <p:cNvSpPr/>
              <p:nvPr/>
            </p:nvSpPr>
            <p:spPr>
              <a:xfrm>
                <a:off x="6564909" y="3701970"/>
                <a:ext cx="1795797" cy="666893"/>
              </a:xfrm>
              <a:prstGeom prst="wedgeEllipseCallout">
                <a:avLst>
                  <a:gd name="adj1" fmla="val -75468"/>
                  <a:gd name="adj2" fmla="val -23607"/>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2"/>
                  </a:solidFill>
                </a:endParaRPr>
              </a:p>
            </p:txBody>
          </p:sp>
          <p:sp>
            <p:nvSpPr>
              <p:cNvPr id="65" name="文本框 65">
                <a:extLst>
                  <a:ext uri="{FF2B5EF4-FFF2-40B4-BE49-F238E27FC236}">
                    <a16:creationId xmlns:a16="http://schemas.microsoft.com/office/drawing/2014/main" id="{6384E3BC-70A6-447D-A0B9-3AAD8CD3B672}"/>
                  </a:ext>
                </a:extLst>
              </p:cNvPr>
              <p:cNvSpPr txBox="1"/>
              <p:nvPr/>
            </p:nvSpPr>
            <p:spPr>
              <a:xfrm>
                <a:off x="6661185" y="3819466"/>
                <a:ext cx="153599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4"/>
                    </a:solidFill>
                    <a:latin typeface="Georgia" panose="02040502050405020303" pitchFamily="18" charset="0"/>
                    <a:ea typeface="微软雅黑" panose="020B0503020204020204" pitchFamily="34" charset="-122"/>
                  </a:rPr>
                  <a:t>5 </a:t>
                </a:r>
                <a:r>
                  <a:rPr lang="zh-CN" altLang="en-US" b="1" dirty="0">
                    <a:solidFill>
                      <a:schemeClr val="accent4"/>
                    </a:solidFill>
                    <a:latin typeface="Georgia" panose="02040502050405020303" pitchFamily="18" charset="0"/>
                    <a:ea typeface="微软雅黑" panose="020B0503020204020204" pitchFamily="34" charset="-122"/>
                  </a:rPr>
                  <a:t>互联与计算</a:t>
                </a:r>
              </a:p>
            </p:txBody>
          </p:sp>
          <p:sp>
            <p:nvSpPr>
              <p:cNvPr id="66" name="文本框 66">
                <a:extLst>
                  <a:ext uri="{FF2B5EF4-FFF2-40B4-BE49-F238E27FC236}">
                    <a16:creationId xmlns:a16="http://schemas.microsoft.com/office/drawing/2014/main" id="{8FE2A7C5-F8E9-40C2-9E46-D4D093159A68}"/>
                  </a:ext>
                </a:extLst>
              </p:cNvPr>
              <p:cNvSpPr txBox="1"/>
              <p:nvPr/>
            </p:nvSpPr>
            <p:spPr>
              <a:xfrm>
                <a:off x="6626659" y="4392641"/>
                <a:ext cx="1540806" cy="68326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dirty="0">
                    <a:solidFill>
                      <a:schemeClr val="accent4"/>
                    </a:solidFill>
                    <a:latin typeface="Georgia" panose="02040502050405020303" pitchFamily="18" charset="0"/>
                    <a:ea typeface="微软雅黑" panose="020B0503020204020204" pitchFamily="34" charset="-122"/>
                  </a:rPr>
                  <a:t>5.1 </a:t>
                </a:r>
                <a:r>
                  <a:rPr lang="zh-CN" altLang="en-US" sz="1600" dirty="0">
                    <a:solidFill>
                      <a:schemeClr val="accent4"/>
                    </a:solidFill>
                    <a:latin typeface="Georgia" panose="02040502050405020303" pitchFamily="18" charset="0"/>
                    <a:ea typeface="微软雅黑" panose="020B0503020204020204" pitchFamily="34" charset="-122"/>
                  </a:rPr>
                  <a:t>通信与网络</a:t>
                </a:r>
                <a:endParaRPr lang="en-US" altLang="zh-CN" sz="1600" dirty="0">
                  <a:solidFill>
                    <a:schemeClr val="accent4"/>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4"/>
                    </a:solidFill>
                    <a:latin typeface="Georgia" panose="02040502050405020303" pitchFamily="18" charset="0"/>
                    <a:ea typeface="微软雅黑" panose="020B0503020204020204" pitchFamily="34" charset="-122"/>
                  </a:rPr>
                  <a:t>5.2 </a:t>
                </a:r>
                <a:r>
                  <a:rPr lang="zh-CN" altLang="en-US" sz="1600" dirty="0">
                    <a:solidFill>
                      <a:schemeClr val="accent4"/>
                    </a:solidFill>
                    <a:latin typeface="Georgia" panose="02040502050405020303" pitchFamily="18" charset="0"/>
                    <a:ea typeface="微软雅黑" panose="020B0503020204020204" pitchFamily="34" charset="-122"/>
                  </a:rPr>
                  <a:t>感知与计算</a:t>
                </a:r>
                <a:endParaRPr lang="en-US" altLang="zh-CN" sz="1600" dirty="0">
                  <a:solidFill>
                    <a:schemeClr val="accent4"/>
                  </a:solidFill>
                  <a:latin typeface="Georgia" panose="02040502050405020303" pitchFamily="18" charset="0"/>
                  <a:ea typeface="微软雅黑" panose="020B0503020204020204" pitchFamily="34" charset="-122"/>
                </a:endParaRPr>
              </a:p>
            </p:txBody>
          </p:sp>
        </p:grpSp>
        <p:grpSp>
          <p:nvGrpSpPr>
            <p:cNvPr id="8" name="组合 7">
              <a:extLst>
                <a:ext uri="{FF2B5EF4-FFF2-40B4-BE49-F238E27FC236}">
                  <a16:creationId xmlns:a16="http://schemas.microsoft.com/office/drawing/2014/main" id="{7D3D9B01-A64A-479C-8AD0-B9FEE61760D8}"/>
                </a:ext>
              </a:extLst>
            </p:cNvPr>
            <p:cNvGrpSpPr/>
            <p:nvPr/>
          </p:nvGrpSpPr>
          <p:grpSpPr>
            <a:xfrm>
              <a:off x="117593" y="4195474"/>
              <a:ext cx="2532857" cy="1734889"/>
              <a:chOff x="61179" y="4298642"/>
              <a:chExt cx="2532857" cy="1734889"/>
            </a:xfrm>
          </p:grpSpPr>
          <p:sp>
            <p:nvSpPr>
              <p:cNvPr id="61" name="椭圆形标注 73">
                <a:extLst>
                  <a:ext uri="{FF2B5EF4-FFF2-40B4-BE49-F238E27FC236}">
                    <a16:creationId xmlns:a16="http://schemas.microsoft.com/office/drawing/2014/main" id="{E97B6586-B080-4F57-9D7C-F6DC215C7AF5}"/>
                  </a:ext>
                </a:extLst>
              </p:cNvPr>
              <p:cNvSpPr/>
              <p:nvPr/>
            </p:nvSpPr>
            <p:spPr>
              <a:xfrm>
                <a:off x="61179" y="4298642"/>
                <a:ext cx="2402605" cy="653320"/>
              </a:xfrm>
              <a:prstGeom prst="wedgeEllipseCallout">
                <a:avLst>
                  <a:gd name="adj1" fmla="val 62519"/>
                  <a:gd name="adj2" fmla="val -66603"/>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2"/>
                  </a:solidFill>
                </a:endParaRPr>
              </a:p>
            </p:txBody>
          </p:sp>
          <p:sp>
            <p:nvSpPr>
              <p:cNvPr id="62" name="文本框 62">
                <a:extLst>
                  <a:ext uri="{FF2B5EF4-FFF2-40B4-BE49-F238E27FC236}">
                    <a16:creationId xmlns:a16="http://schemas.microsoft.com/office/drawing/2014/main" id="{74D7C7A5-A0A2-4EFF-BB99-D69439A2F888}"/>
                  </a:ext>
                </a:extLst>
              </p:cNvPr>
              <p:cNvSpPr txBox="1"/>
              <p:nvPr/>
            </p:nvSpPr>
            <p:spPr>
              <a:xfrm>
                <a:off x="189092" y="4403091"/>
                <a:ext cx="200407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6"/>
                    </a:solidFill>
                    <a:latin typeface="Georgia" panose="02040502050405020303" pitchFamily="18" charset="0"/>
                    <a:ea typeface="微软雅黑" panose="020B0503020204020204" pitchFamily="34" charset="-122"/>
                  </a:rPr>
                  <a:t>3 </a:t>
                </a:r>
                <a:r>
                  <a:rPr lang="zh-CN" altLang="en-US" b="1" dirty="0">
                    <a:solidFill>
                      <a:schemeClr val="accent6"/>
                    </a:solidFill>
                    <a:latin typeface="Georgia" panose="02040502050405020303" pitchFamily="18" charset="0"/>
                    <a:ea typeface="微软雅黑" panose="020B0503020204020204" pitchFamily="34" charset="-122"/>
                  </a:rPr>
                  <a:t>电子器件与电路</a:t>
                </a:r>
              </a:p>
            </p:txBody>
          </p:sp>
          <p:sp>
            <p:nvSpPr>
              <p:cNvPr id="63" name="文本框 63">
                <a:extLst>
                  <a:ext uri="{FF2B5EF4-FFF2-40B4-BE49-F238E27FC236}">
                    <a16:creationId xmlns:a16="http://schemas.microsoft.com/office/drawing/2014/main" id="{1B944682-8D18-400E-A45B-FA6647853CC9}"/>
                  </a:ext>
                </a:extLst>
              </p:cNvPr>
              <p:cNvSpPr txBox="1"/>
              <p:nvPr/>
            </p:nvSpPr>
            <p:spPr>
              <a:xfrm>
                <a:off x="61179" y="5012976"/>
                <a:ext cx="2532857" cy="102055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dirty="0">
                    <a:solidFill>
                      <a:schemeClr val="accent6"/>
                    </a:solidFill>
                    <a:latin typeface="Georgia" panose="02040502050405020303" pitchFamily="18" charset="0"/>
                    <a:ea typeface="微软雅黑" panose="020B0503020204020204" pitchFamily="34" charset="-122"/>
                  </a:rPr>
                  <a:t>3.1 </a:t>
                </a:r>
                <a:r>
                  <a:rPr lang="zh-CN" altLang="en-US" sz="1600" dirty="0">
                    <a:solidFill>
                      <a:schemeClr val="accent6"/>
                    </a:solidFill>
                    <a:latin typeface="Georgia" panose="02040502050405020303" pitchFamily="18" charset="0"/>
                    <a:ea typeface="微软雅黑" panose="020B0503020204020204" pitchFamily="34" charset="-122"/>
                  </a:rPr>
                  <a:t>电路模型和基本定律</a:t>
                </a:r>
                <a:endParaRPr lang="en-US" altLang="zh-CN" sz="1600" dirty="0">
                  <a:solidFill>
                    <a:schemeClr val="accent6"/>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6"/>
                    </a:solidFill>
                    <a:latin typeface="Georgia" panose="02040502050405020303" pitchFamily="18" charset="0"/>
                    <a:ea typeface="微软雅黑" panose="020B0503020204020204" pitchFamily="34" charset="-122"/>
                  </a:rPr>
                  <a:t>3.2 </a:t>
                </a:r>
                <a:r>
                  <a:rPr lang="zh-CN" altLang="en-US" sz="1600" dirty="0">
                    <a:solidFill>
                      <a:schemeClr val="accent6"/>
                    </a:solidFill>
                    <a:latin typeface="Georgia" panose="02040502050405020303" pitchFamily="18" charset="0"/>
                    <a:ea typeface="微软雅黑" panose="020B0503020204020204" pitchFamily="34" charset="-122"/>
                  </a:rPr>
                  <a:t>晶体管</a:t>
                </a:r>
                <a:endParaRPr lang="en-US" altLang="zh-CN" sz="1600" dirty="0">
                  <a:solidFill>
                    <a:schemeClr val="accent6"/>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6"/>
                    </a:solidFill>
                    <a:latin typeface="Georgia" panose="02040502050405020303" pitchFamily="18" charset="0"/>
                    <a:ea typeface="微软雅黑" panose="020B0503020204020204" pitchFamily="34" charset="-122"/>
                  </a:rPr>
                  <a:t>3.3 </a:t>
                </a:r>
                <a:r>
                  <a:rPr lang="zh-CN" altLang="en-US" sz="1600" dirty="0">
                    <a:solidFill>
                      <a:schemeClr val="accent6"/>
                    </a:solidFill>
                    <a:latin typeface="Georgia" panose="02040502050405020303" pitchFamily="18" charset="0"/>
                    <a:ea typeface="微软雅黑" panose="020B0503020204020204" pitchFamily="34" charset="-122"/>
                  </a:rPr>
                  <a:t>集成电路</a:t>
                </a:r>
              </a:p>
            </p:txBody>
          </p:sp>
        </p:grpSp>
        <p:grpSp>
          <p:nvGrpSpPr>
            <p:cNvPr id="9" name="组合 8">
              <a:extLst>
                <a:ext uri="{FF2B5EF4-FFF2-40B4-BE49-F238E27FC236}">
                  <a16:creationId xmlns:a16="http://schemas.microsoft.com/office/drawing/2014/main" id="{FC51959A-FC13-4647-B8AD-5157CD340AED}"/>
                </a:ext>
              </a:extLst>
            </p:cNvPr>
            <p:cNvGrpSpPr/>
            <p:nvPr/>
          </p:nvGrpSpPr>
          <p:grpSpPr>
            <a:xfrm>
              <a:off x="3407321" y="4592081"/>
              <a:ext cx="2771353" cy="1901133"/>
              <a:chOff x="3337031" y="4758749"/>
              <a:chExt cx="2771353" cy="1901133"/>
            </a:xfrm>
          </p:grpSpPr>
          <p:sp>
            <p:nvSpPr>
              <p:cNvPr id="58" name="椭圆形标注 75">
                <a:extLst>
                  <a:ext uri="{FF2B5EF4-FFF2-40B4-BE49-F238E27FC236}">
                    <a16:creationId xmlns:a16="http://schemas.microsoft.com/office/drawing/2014/main" id="{56C21167-0302-4043-BEBA-67498F2F4167}"/>
                  </a:ext>
                </a:extLst>
              </p:cNvPr>
              <p:cNvSpPr/>
              <p:nvPr/>
            </p:nvSpPr>
            <p:spPr>
              <a:xfrm>
                <a:off x="3438094" y="4758749"/>
                <a:ext cx="2347267" cy="574815"/>
              </a:xfrm>
              <a:prstGeom prst="wedgeEllipseCallout">
                <a:avLst>
                  <a:gd name="adj1" fmla="val 8703"/>
                  <a:gd name="adj2" fmla="val -96308"/>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2"/>
                  </a:solidFill>
                </a:endParaRPr>
              </a:p>
            </p:txBody>
          </p:sp>
          <p:sp>
            <p:nvSpPr>
              <p:cNvPr id="59" name="文本框 59">
                <a:extLst>
                  <a:ext uri="{FF2B5EF4-FFF2-40B4-BE49-F238E27FC236}">
                    <a16:creationId xmlns:a16="http://schemas.microsoft.com/office/drawing/2014/main" id="{755A6AA1-147B-423D-BA31-AE00F730052D}"/>
                  </a:ext>
                </a:extLst>
              </p:cNvPr>
              <p:cNvSpPr txBox="1"/>
              <p:nvPr/>
            </p:nvSpPr>
            <p:spPr>
              <a:xfrm>
                <a:off x="3554341" y="4859101"/>
                <a:ext cx="2010487"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3"/>
                    </a:solidFill>
                    <a:latin typeface="Georgia" panose="02040502050405020303" pitchFamily="18" charset="0"/>
                    <a:ea typeface="微软雅黑" panose="020B0503020204020204" pitchFamily="34" charset="-122"/>
                  </a:rPr>
                  <a:t>4 </a:t>
                </a:r>
                <a:r>
                  <a:rPr lang="zh-CN" altLang="en-US" b="1" dirty="0">
                    <a:solidFill>
                      <a:schemeClr val="accent3"/>
                    </a:solidFill>
                    <a:latin typeface="Georgia" panose="02040502050405020303" pitchFamily="18" charset="0"/>
                    <a:ea typeface="微软雅黑" panose="020B0503020204020204" pitchFamily="34" charset="-122"/>
                  </a:rPr>
                  <a:t>逻辑与数字系统</a:t>
                </a:r>
              </a:p>
            </p:txBody>
          </p:sp>
          <p:sp>
            <p:nvSpPr>
              <p:cNvPr id="60" name="文本框 60">
                <a:extLst>
                  <a:ext uri="{FF2B5EF4-FFF2-40B4-BE49-F238E27FC236}">
                    <a16:creationId xmlns:a16="http://schemas.microsoft.com/office/drawing/2014/main" id="{E8A9E410-DF85-4CDA-8E00-6989B6EAA593}"/>
                  </a:ext>
                </a:extLst>
              </p:cNvPr>
              <p:cNvSpPr txBox="1"/>
              <p:nvPr/>
            </p:nvSpPr>
            <p:spPr>
              <a:xfrm>
                <a:off x="3337031" y="5323071"/>
                <a:ext cx="2771353" cy="133681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dirty="0">
                    <a:solidFill>
                      <a:schemeClr val="accent3"/>
                    </a:solidFill>
                    <a:latin typeface="Georgia" panose="02040502050405020303" pitchFamily="18" charset="0"/>
                    <a:ea typeface="微软雅黑" panose="020B0503020204020204" pitchFamily="34" charset="-122"/>
                  </a:rPr>
                  <a:t>4.1 </a:t>
                </a:r>
                <a:r>
                  <a:rPr lang="zh-CN" altLang="en-US" sz="1600" dirty="0">
                    <a:solidFill>
                      <a:schemeClr val="accent3"/>
                    </a:solidFill>
                    <a:latin typeface="Georgia" panose="02040502050405020303" pitchFamily="18" charset="0"/>
                    <a:ea typeface="微软雅黑" panose="020B0503020204020204" pitchFamily="34" charset="-122"/>
                  </a:rPr>
                  <a:t>数字逻辑和电路</a:t>
                </a:r>
                <a:endParaRPr lang="en-US" altLang="zh-CN" sz="1600" dirty="0">
                  <a:solidFill>
                    <a:schemeClr val="accent3"/>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3"/>
                    </a:solidFill>
                    <a:latin typeface="Georgia" panose="02040502050405020303" pitchFamily="18" charset="0"/>
                    <a:ea typeface="微软雅黑" panose="020B0503020204020204" pitchFamily="34" charset="-122"/>
                  </a:rPr>
                  <a:t>4.2 </a:t>
                </a:r>
                <a:r>
                  <a:rPr lang="zh-CN" altLang="en-US" sz="1600" dirty="0">
                    <a:solidFill>
                      <a:schemeClr val="accent3"/>
                    </a:solidFill>
                    <a:latin typeface="Georgia" panose="02040502050405020303" pitchFamily="18" charset="0"/>
                    <a:ea typeface="微软雅黑" panose="020B0503020204020204" pitchFamily="34" charset="-122"/>
                  </a:rPr>
                  <a:t>时序逻辑和有限状态机</a:t>
                </a:r>
                <a:endParaRPr lang="en-US" altLang="zh-CN" sz="1600" dirty="0">
                  <a:solidFill>
                    <a:schemeClr val="accent3"/>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3"/>
                    </a:solidFill>
                    <a:latin typeface="Georgia" panose="02040502050405020303" pitchFamily="18" charset="0"/>
                    <a:ea typeface="微软雅黑" panose="020B0503020204020204" pitchFamily="34" charset="-122"/>
                  </a:rPr>
                  <a:t>4.3 </a:t>
                </a:r>
                <a:r>
                  <a:rPr lang="zh-CN" altLang="en-US" sz="1600" dirty="0">
                    <a:solidFill>
                      <a:schemeClr val="accent3"/>
                    </a:solidFill>
                    <a:latin typeface="Georgia" panose="02040502050405020303" pitchFamily="18" charset="0"/>
                    <a:ea typeface="微软雅黑" panose="020B0503020204020204" pitchFamily="34" charset="-122"/>
                  </a:rPr>
                  <a:t>计算机和微处理器</a:t>
                </a:r>
                <a:endParaRPr lang="en-US" altLang="zh-CN" sz="1600" dirty="0">
                  <a:solidFill>
                    <a:schemeClr val="accent3"/>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3"/>
                    </a:solidFill>
                    <a:latin typeface="Georgia" panose="02040502050405020303" pitchFamily="18" charset="0"/>
                    <a:ea typeface="微软雅黑" panose="020B0503020204020204" pitchFamily="34" charset="-122"/>
                  </a:rPr>
                  <a:t>4.4 </a:t>
                </a:r>
                <a:r>
                  <a:rPr lang="zh-CN" altLang="en-US" sz="1600" dirty="0">
                    <a:solidFill>
                      <a:schemeClr val="accent3"/>
                    </a:solidFill>
                    <a:latin typeface="Georgia" panose="02040502050405020303" pitchFamily="18" charset="0"/>
                    <a:ea typeface="微软雅黑" panose="020B0503020204020204" pitchFamily="34" charset="-122"/>
                  </a:rPr>
                  <a:t>嵌入式系统和</a:t>
                </a:r>
                <a:r>
                  <a:rPr lang="en-US" altLang="zh-CN" sz="1600" dirty="0">
                    <a:solidFill>
                      <a:schemeClr val="accent3"/>
                    </a:solidFill>
                    <a:latin typeface="Georgia" panose="02040502050405020303" pitchFamily="18" charset="0"/>
                    <a:ea typeface="微软雅黑" panose="020B0503020204020204" pitchFamily="34" charset="-122"/>
                  </a:rPr>
                  <a:t>EDA</a:t>
                </a:r>
                <a:r>
                  <a:rPr lang="zh-CN" altLang="en-US" sz="1600" dirty="0">
                    <a:solidFill>
                      <a:schemeClr val="accent3"/>
                    </a:solidFill>
                    <a:latin typeface="Georgia" panose="02040502050405020303" pitchFamily="18" charset="0"/>
                    <a:ea typeface="微软雅黑" panose="020B0503020204020204" pitchFamily="34" charset="-122"/>
                  </a:rPr>
                  <a:t>技术</a:t>
                </a:r>
              </a:p>
            </p:txBody>
          </p:sp>
        </p:grpSp>
        <p:sp>
          <p:nvSpPr>
            <p:cNvPr id="10" name="文本框 10">
              <a:extLst>
                <a:ext uri="{FF2B5EF4-FFF2-40B4-BE49-F238E27FC236}">
                  <a16:creationId xmlns:a16="http://schemas.microsoft.com/office/drawing/2014/main" id="{101978C0-D969-43CE-906B-D30A136CDF5B}"/>
                </a:ext>
              </a:extLst>
            </p:cNvPr>
            <p:cNvSpPr txBox="1"/>
            <p:nvPr/>
          </p:nvSpPr>
          <p:spPr>
            <a:xfrm>
              <a:off x="7621587" y="5443007"/>
              <a:ext cx="2245260" cy="748842"/>
            </a:xfrm>
            <a:prstGeom prst="rect">
              <a:avLst/>
            </a:prstGeom>
            <a:noFill/>
            <a:ln>
              <a:solidFill>
                <a:srgbClr val="00B0F0"/>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en-US" altLang="zh-CN" b="1" dirty="0">
                  <a:solidFill>
                    <a:srgbClr val="00B0F0"/>
                  </a:solidFill>
                  <a:latin typeface="Georgia" panose="02040502050405020303" pitchFamily="18" charset="0"/>
                  <a:ea typeface="微软雅黑" panose="020B0503020204020204" pitchFamily="34" charset="-122"/>
                </a:rPr>
                <a:t>6 </a:t>
              </a:r>
              <a:r>
                <a:rPr lang="zh-CN" altLang="en-US" b="1" dirty="0">
                  <a:solidFill>
                    <a:srgbClr val="00B0F0"/>
                  </a:solidFill>
                  <a:latin typeface="Georgia" panose="02040502050405020303" pitchFamily="18" charset="0"/>
                  <a:ea typeface="微软雅黑" panose="020B0503020204020204" pitchFamily="34" charset="-122"/>
                </a:rPr>
                <a:t>专业与课程导引</a:t>
              </a:r>
              <a:endParaRPr lang="en-US" altLang="zh-CN" b="1" dirty="0">
                <a:solidFill>
                  <a:srgbClr val="00B0F0"/>
                </a:solidFill>
                <a:latin typeface="Georgia" panose="02040502050405020303" pitchFamily="18" charset="0"/>
                <a:ea typeface="微软雅黑" panose="020B0503020204020204" pitchFamily="34" charset="-122"/>
              </a:endParaRPr>
            </a:p>
            <a:p>
              <a:pPr>
                <a:lnSpc>
                  <a:spcPct val="114000"/>
                </a:lnSpc>
              </a:pPr>
              <a:r>
                <a:rPr lang="en-US" altLang="zh-CN" b="1" dirty="0">
                  <a:solidFill>
                    <a:srgbClr val="00B0F0"/>
                  </a:solidFill>
                  <a:latin typeface="Georgia" panose="02040502050405020303" pitchFamily="18" charset="0"/>
                  <a:ea typeface="微软雅黑" panose="020B0503020204020204" pitchFamily="34" charset="-122"/>
                </a:rPr>
                <a:t>7 </a:t>
              </a:r>
              <a:r>
                <a:rPr lang="zh-CN" altLang="en-US" b="1" dirty="0">
                  <a:solidFill>
                    <a:srgbClr val="00B0F0"/>
                  </a:solidFill>
                  <a:latin typeface="Georgia" panose="02040502050405020303" pitchFamily="18" charset="0"/>
                  <a:ea typeface="微软雅黑" panose="020B0503020204020204" pitchFamily="34" charset="-122"/>
                </a:rPr>
                <a:t>课程总结</a:t>
              </a:r>
            </a:p>
          </p:txBody>
        </p:sp>
        <p:cxnSp>
          <p:nvCxnSpPr>
            <p:cNvPr id="11" name="直接连接符 10">
              <a:extLst>
                <a:ext uri="{FF2B5EF4-FFF2-40B4-BE49-F238E27FC236}">
                  <a16:creationId xmlns:a16="http://schemas.microsoft.com/office/drawing/2014/main" id="{3F30AA06-DF56-49C8-910B-A9BA65E675F3}"/>
                </a:ext>
              </a:extLst>
            </p:cNvPr>
            <p:cNvCxnSpPr/>
            <p:nvPr/>
          </p:nvCxnSpPr>
          <p:spPr>
            <a:xfrm flipV="1">
              <a:off x="5313404" y="3054752"/>
              <a:ext cx="0" cy="460800"/>
            </a:xfrm>
            <a:prstGeom prst="line">
              <a:avLst/>
            </a:prstGeom>
            <a:noFill/>
            <a:ln w="12700" cap="flat" cmpd="sng" algn="ctr">
              <a:solidFill>
                <a:schemeClr val="accent3"/>
              </a:solidFill>
              <a:prstDash val="solid"/>
            </a:ln>
            <a:effectLst/>
          </p:spPr>
        </p:cxnSp>
        <p:cxnSp>
          <p:nvCxnSpPr>
            <p:cNvPr id="12" name="直接连接符 11">
              <a:extLst>
                <a:ext uri="{FF2B5EF4-FFF2-40B4-BE49-F238E27FC236}">
                  <a16:creationId xmlns:a16="http://schemas.microsoft.com/office/drawing/2014/main" id="{A251AD92-C53B-4042-9185-D69D956DDFAC}"/>
                </a:ext>
              </a:extLst>
            </p:cNvPr>
            <p:cNvCxnSpPr/>
            <p:nvPr/>
          </p:nvCxnSpPr>
          <p:spPr>
            <a:xfrm>
              <a:off x="2906855" y="2268472"/>
              <a:ext cx="0" cy="460800"/>
            </a:xfrm>
            <a:prstGeom prst="line">
              <a:avLst/>
            </a:prstGeom>
            <a:noFill/>
            <a:ln w="12700" cap="flat" cmpd="sng" algn="ctr">
              <a:solidFill>
                <a:schemeClr val="accent5"/>
              </a:solidFill>
              <a:prstDash val="solid"/>
            </a:ln>
            <a:effectLst/>
          </p:spPr>
        </p:cxnSp>
        <p:cxnSp>
          <p:nvCxnSpPr>
            <p:cNvPr id="13" name="直接连接符 12">
              <a:extLst>
                <a:ext uri="{FF2B5EF4-FFF2-40B4-BE49-F238E27FC236}">
                  <a16:creationId xmlns:a16="http://schemas.microsoft.com/office/drawing/2014/main" id="{DF73F0F9-5C0C-445D-A334-8F56F541D8EF}"/>
                </a:ext>
              </a:extLst>
            </p:cNvPr>
            <p:cNvCxnSpPr/>
            <p:nvPr/>
          </p:nvCxnSpPr>
          <p:spPr>
            <a:xfrm>
              <a:off x="3407321" y="2269587"/>
              <a:ext cx="0" cy="460800"/>
            </a:xfrm>
            <a:prstGeom prst="line">
              <a:avLst/>
            </a:prstGeom>
            <a:noFill/>
            <a:ln w="12700" cap="flat" cmpd="sng" algn="ctr">
              <a:solidFill>
                <a:schemeClr val="accent5"/>
              </a:solidFill>
              <a:prstDash val="solid"/>
            </a:ln>
            <a:effectLst/>
          </p:spPr>
        </p:cxnSp>
        <p:cxnSp>
          <p:nvCxnSpPr>
            <p:cNvPr id="14" name="直接连接符 13">
              <a:extLst>
                <a:ext uri="{FF2B5EF4-FFF2-40B4-BE49-F238E27FC236}">
                  <a16:creationId xmlns:a16="http://schemas.microsoft.com/office/drawing/2014/main" id="{3E8022EA-F3A8-4687-8D2E-751A2E55A551}"/>
                </a:ext>
              </a:extLst>
            </p:cNvPr>
            <p:cNvCxnSpPr/>
            <p:nvPr/>
          </p:nvCxnSpPr>
          <p:spPr>
            <a:xfrm>
              <a:off x="3915543" y="2268472"/>
              <a:ext cx="0" cy="460800"/>
            </a:xfrm>
            <a:prstGeom prst="line">
              <a:avLst/>
            </a:prstGeom>
            <a:noFill/>
            <a:ln w="12700" cap="flat" cmpd="sng" algn="ctr">
              <a:solidFill>
                <a:schemeClr val="accent6"/>
              </a:solidFill>
              <a:prstDash val="solid"/>
            </a:ln>
            <a:effectLst/>
          </p:spPr>
        </p:cxnSp>
        <p:cxnSp>
          <p:nvCxnSpPr>
            <p:cNvPr id="15" name="直接连接符 14">
              <a:extLst>
                <a:ext uri="{FF2B5EF4-FFF2-40B4-BE49-F238E27FC236}">
                  <a16:creationId xmlns:a16="http://schemas.microsoft.com/office/drawing/2014/main" id="{43583282-AC90-4E6D-B17A-616757D7723C}"/>
                </a:ext>
              </a:extLst>
            </p:cNvPr>
            <p:cNvCxnSpPr/>
            <p:nvPr/>
          </p:nvCxnSpPr>
          <p:spPr>
            <a:xfrm flipH="1">
              <a:off x="4414196" y="2268472"/>
              <a:ext cx="0" cy="460800"/>
            </a:xfrm>
            <a:prstGeom prst="line">
              <a:avLst/>
            </a:prstGeom>
            <a:noFill/>
            <a:ln w="12700" cap="flat" cmpd="sng" algn="ctr">
              <a:solidFill>
                <a:schemeClr val="accent3"/>
              </a:solidFill>
              <a:prstDash val="solid"/>
            </a:ln>
            <a:effectLst/>
          </p:spPr>
        </p:cxnSp>
        <p:sp>
          <p:nvSpPr>
            <p:cNvPr id="16" name="五边形 77">
              <a:extLst>
                <a:ext uri="{FF2B5EF4-FFF2-40B4-BE49-F238E27FC236}">
                  <a16:creationId xmlns:a16="http://schemas.microsoft.com/office/drawing/2014/main" id="{F9E5009E-F2DF-4BAD-B102-B2BD863CD569}"/>
                </a:ext>
              </a:extLst>
            </p:cNvPr>
            <p:cNvSpPr/>
            <p:nvPr/>
          </p:nvSpPr>
          <p:spPr>
            <a:xfrm rot="5400000">
              <a:off x="2369387" y="1611190"/>
              <a:ext cx="1080000" cy="360000"/>
            </a:xfrm>
            <a:prstGeom prst="homePlate">
              <a:avLst/>
            </a:prstGeom>
            <a:solidFill>
              <a:schemeClr val="accent5">
                <a:lumMod val="20000"/>
                <a:lumOff val="80000"/>
              </a:schemeClr>
            </a:solidFill>
            <a:ln w="9525" cap="flat" cmpd="sng" algn="ctr">
              <a:solidFill>
                <a:schemeClr val="accent5"/>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chemeClr val="accent2"/>
                </a:solidFill>
                <a:latin typeface="Franklin Gothic Book"/>
                <a:ea typeface="黑体"/>
              </a:endParaRPr>
            </a:p>
          </p:txBody>
        </p:sp>
        <p:sp>
          <p:nvSpPr>
            <p:cNvPr id="17" name="TextBox 129">
              <a:extLst>
                <a:ext uri="{FF2B5EF4-FFF2-40B4-BE49-F238E27FC236}">
                  <a16:creationId xmlns:a16="http://schemas.microsoft.com/office/drawing/2014/main" id="{08F1E5EA-A8EB-4789-BFF6-002E2DAD9BC4}"/>
                </a:ext>
              </a:extLst>
            </p:cNvPr>
            <p:cNvSpPr txBox="1"/>
            <p:nvPr/>
          </p:nvSpPr>
          <p:spPr>
            <a:xfrm>
              <a:off x="2708600" y="1301679"/>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accent5"/>
                  </a:solidFill>
                  <a:latin typeface="微软雅黑" pitchFamily="34" charset="-122"/>
                  <a:ea typeface="微软雅黑" pitchFamily="34" charset="-122"/>
                </a:rPr>
                <a:t>采</a:t>
              </a:r>
              <a:endParaRPr lang="en-US" altLang="zh-CN" b="1" kern="0" dirty="0">
                <a:solidFill>
                  <a:schemeClr val="accent5"/>
                </a:solidFill>
                <a:latin typeface="微软雅黑" pitchFamily="34" charset="-122"/>
                <a:ea typeface="微软雅黑" pitchFamily="34" charset="-122"/>
              </a:endParaRPr>
            </a:p>
            <a:p>
              <a:pPr algn="ctr">
                <a:defRPr/>
              </a:pPr>
              <a:endParaRPr lang="en-US" altLang="zh-CN" b="1" kern="0" dirty="0">
                <a:solidFill>
                  <a:schemeClr val="accent5"/>
                </a:solidFill>
                <a:latin typeface="微软雅黑" pitchFamily="34" charset="-122"/>
                <a:ea typeface="微软雅黑" pitchFamily="34" charset="-122"/>
              </a:endParaRPr>
            </a:p>
            <a:p>
              <a:pPr algn="ctr">
                <a:defRPr/>
              </a:pPr>
              <a:r>
                <a:rPr lang="zh-CN" altLang="en-US" b="1" kern="0" dirty="0">
                  <a:solidFill>
                    <a:schemeClr val="accent5"/>
                  </a:solidFill>
                  <a:latin typeface="微软雅黑" pitchFamily="34" charset="-122"/>
                  <a:ea typeface="微软雅黑" pitchFamily="34" charset="-122"/>
                </a:rPr>
                <a:t>集</a:t>
              </a:r>
            </a:p>
          </p:txBody>
        </p:sp>
        <p:sp>
          <p:nvSpPr>
            <p:cNvPr id="18" name="五边形 130">
              <a:extLst>
                <a:ext uri="{FF2B5EF4-FFF2-40B4-BE49-F238E27FC236}">
                  <a16:creationId xmlns:a16="http://schemas.microsoft.com/office/drawing/2014/main" id="{EB8F32BC-1055-4368-BD4B-F6C32F678BF7}"/>
                </a:ext>
              </a:extLst>
            </p:cNvPr>
            <p:cNvSpPr/>
            <p:nvPr/>
          </p:nvSpPr>
          <p:spPr>
            <a:xfrm rot="5400000">
              <a:off x="3377387" y="1611190"/>
              <a:ext cx="1080000" cy="360000"/>
            </a:xfrm>
            <a:prstGeom prst="homePlate">
              <a:avLst/>
            </a:prstGeom>
            <a:solidFill>
              <a:schemeClr val="accent6">
                <a:lumMod val="20000"/>
                <a:lumOff val="80000"/>
              </a:schemeClr>
            </a:solidFill>
            <a:ln w="9525" cap="flat" cmpd="sng" algn="ctr">
              <a:solidFill>
                <a:schemeClr val="accent6"/>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19" name="TextBox 131">
              <a:extLst>
                <a:ext uri="{FF2B5EF4-FFF2-40B4-BE49-F238E27FC236}">
                  <a16:creationId xmlns:a16="http://schemas.microsoft.com/office/drawing/2014/main" id="{4B5F8D6A-265D-4E10-BA9B-EFA5DEFE2AFB}"/>
                </a:ext>
              </a:extLst>
            </p:cNvPr>
            <p:cNvSpPr txBox="1"/>
            <p:nvPr/>
          </p:nvSpPr>
          <p:spPr>
            <a:xfrm>
              <a:off x="3711708" y="1301679"/>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accent6"/>
                  </a:solidFill>
                  <a:latin typeface="微软雅黑" pitchFamily="34" charset="-122"/>
                  <a:ea typeface="微软雅黑" pitchFamily="34" charset="-122"/>
                </a:rPr>
                <a:t>变</a:t>
              </a:r>
              <a:endParaRPr lang="en-US" altLang="zh-CN" b="1" kern="0" dirty="0">
                <a:solidFill>
                  <a:schemeClr val="accent6"/>
                </a:solidFill>
                <a:latin typeface="微软雅黑" pitchFamily="34" charset="-122"/>
                <a:ea typeface="微软雅黑" pitchFamily="34" charset="-122"/>
              </a:endParaRPr>
            </a:p>
            <a:p>
              <a:pPr>
                <a:defRPr/>
              </a:pPr>
              <a:endParaRPr lang="en-US" altLang="zh-CN" b="1" kern="0" dirty="0">
                <a:solidFill>
                  <a:schemeClr val="accent6"/>
                </a:solidFill>
                <a:latin typeface="微软雅黑" pitchFamily="34" charset="-122"/>
                <a:ea typeface="微软雅黑" pitchFamily="34" charset="-122"/>
              </a:endParaRPr>
            </a:p>
            <a:p>
              <a:pPr>
                <a:defRPr/>
              </a:pPr>
              <a:r>
                <a:rPr lang="zh-CN" altLang="en-US" b="1" kern="0" dirty="0">
                  <a:solidFill>
                    <a:schemeClr val="accent6"/>
                  </a:solidFill>
                  <a:latin typeface="微软雅黑" pitchFamily="34" charset="-122"/>
                  <a:ea typeface="微软雅黑" pitchFamily="34" charset="-122"/>
                </a:rPr>
                <a:t>换</a:t>
              </a:r>
            </a:p>
          </p:txBody>
        </p:sp>
        <p:sp>
          <p:nvSpPr>
            <p:cNvPr id="20" name="五边形 132">
              <a:extLst>
                <a:ext uri="{FF2B5EF4-FFF2-40B4-BE49-F238E27FC236}">
                  <a16:creationId xmlns:a16="http://schemas.microsoft.com/office/drawing/2014/main" id="{4A353391-6A04-4AFA-9660-F2EE36EC9519}"/>
                </a:ext>
              </a:extLst>
            </p:cNvPr>
            <p:cNvSpPr/>
            <p:nvPr/>
          </p:nvSpPr>
          <p:spPr>
            <a:xfrm rot="5400000">
              <a:off x="2873387" y="1611190"/>
              <a:ext cx="1080000" cy="360000"/>
            </a:xfrm>
            <a:prstGeom prst="homePlate">
              <a:avLst/>
            </a:prstGeom>
            <a:solidFill>
              <a:schemeClr val="accent5">
                <a:lumMod val="20000"/>
                <a:lumOff val="80000"/>
              </a:schemeClr>
            </a:solidFill>
            <a:ln w="9525" cap="flat" cmpd="sng" algn="ctr">
              <a:solidFill>
                <a:schemeClr val="accent5"/>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21" name="TextBox 133">
              <a:extLst>
                <a:ext uri="{FF2B5EF4-FFF2-40B4-BE49-F238E27FC236}">
                  <a16:creationId xmlns:a16="http://schemas.microsoft.com/office/drawing/2014/main" id="{E296FFB3-15A5-4E4F-87E4-2BB94E6526C4}"/>
                </a:ext>
              </a:extLst>
            </p:cNvPr>
            <p:cNvSpPr txBox="1"/>
            <p:nvPr/>
          </p:nvSpPr>
          <p:spPr>
            <a:xfrm>
              <a:off x="3213048" y="1301680"/>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accent5"/>
                  </a:solidFill>
                  <a:latin typeface="微软雅黑" pitchFamily="34" charset="-122"/>
                  <a:ea typeface="微软雅黑" pitchFamily="34" charset="-122"/>
                </a:rPr>
                <a:t>传</a:t>
              </a:r>
              <a:endParaRPr lang="en-US" altLang="zh-CN" b="1" kern="0" dirty="0">
                <a:solidFill>
                  <a:schemeClr val="accent5"/>
                </a:solidFill>
                <a:latin typeface="微软雅黑" pitchFamily="34" charset="-122"/>
                <a:ea typeface="微软雅黑" pitchFamily="34" charset="-122"/>
              </a:endParaRPr>
            </a:p>
            <a:p>
              <a:pPr>
                <a:defRPr/>
              </a:pPr>
              <a:endParaRPr lang="en-US" altLang="zh-CN" b="1" kern="0" dirty="0">
                <a:solidFill>
                  <a:schemeClr val="accent5"/>
                </a:solidFill>
                <a:latin typeface="微软雅黑" pitchFamily="34" charset="-122"/>
                <a:ea typeface="微软雅黑" pitchFamily="34" charset="-122"/>
              </a:endParaRPr>
            </a:p>
            <a:p>
              <a:pPr>
                <a:defRPr/>
              </a:pPr>
              <a:r>
                <a:rPr lang="zh-CN" altLang="en-US" b="1" kern="0" dirty="0">
                  <a:solidFill>
                    <a:schemeClr val="accent5"/>
                  </a:solidFill>
                  <a:latin typeface="微软雅黑" pitchFamily="34" charset="-122"/>
                  <a:ea typeface="微软雅黑" pitchFamily="34" charset="-122"/>
                </a:rPr>
                <a:t>输</a:t>
              </a:r>
            </a:p>
          </p:txBody>
        </p:sp>
        <p:sp>
          <p:nvSpPr>
            <p:cNvPr id="22" name="五边形 134">
              <a:extLst>
                <a:ext uri="{FF2B5EF4-FFF2-40B4-BE49-F238E27FC236}">
                  <a16:creationId xmlns:a16="http://schemas.microsoft.com/office/drawing/2014/main" id="{970ACCC5-AB7C-485A-83FA-E3C641A02AF4}"/>
                </a:ext>
              </a:extLst>
            </p:cNvPr>
            <p:cNvSpPr/>
            <p:nvPr/>
          </p:nvSpPr>
          <p:spPr>
            <a:xfrm rot="5400000">
              <a:off x="3872761" y="1611190"/>
              <a:ext cx="1080000" cy="360000"/>
            </a:xfrm>
            <a:prstGeom prst="homePlate">
              <a:avLst/>
            </a:prstGeom>
            <a:solidFill>
              <a:schemeClr val="accent3">
                <a:lumMod val="20000"/>
                <a:lumOff val="80000"/>
              </a:schemeClr>
            </a:solidFill>
            <a:ln w="9525" cap="flat" cmpd="sng" algn="ctr">
              <a:solidFill>
                <a:schemeClr val="accent3"/>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23" name="TextBox 135">
              <a:extLst>
                <a:ext uri="{FF2B5EF4-FFF2-40B4-BE49-F238E27FC236}">
                  <a16:creationId xmlns:a16="http://schemas.microsoft.com/office/drawing/2014/main" id="{FB43457E-3B80-4D22-AEF3-8099F34E7ABB}"/>
                </a:ext>
              </a:extLst>
            </p:cNvPr>
            <p:cNvSpPr txBox="1"/>
            <p:nvPr/>
          </p:nvSpPr>
          <p:spPr>
            <a:xfrm>
              <a:off x="4209976" y="1301680"/>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accent3"/>
                  </a:solidFill>
                  <a:latin typeface="微软雅黑" pitchFamily="34" charset="-122"/>
                  <a:ea typeface="微软雅黑" pitchFamily="34" charset="-122"/>
                </a:rPr>
                <a:t>存</a:t>
              </a:r>
              <a:endParaRPr lang="en-US" altLang="zh-CN" b="1" kern="0" dirty="0">
                <a:solidFill>
                  <a:schemeClr val="accent3"/>
                </a:solidFill>
                <a:latin typeface="微软雅黑" pitchFamily="34" charset="-122"/>
                <a:ea typeface="微软雅黑" pitchFamily="34" charset="-122"/>
              </a:endParaRPr>
            </a:p>
            <a:p>
              <a:pPr algn="ctr">
                <a:defRPr/>
              </a:pPr>
              <a:endParaRPr lang="en-US" altLang="zh-CN" b="1" kern="0" dirty="0">
                <a:solidFill>
                  <a:schemeClr val="accent3"/>
                </a:solidFill>
                <a:latin typeface="微软雅黑" pitchFamily="34" charset="-122"/>
                <a:ea typeface="微软雅黑" pitchFamily="34" charset="-122"/>
              </a:endParaRPr>
            </a:p>
            <a:p>
              <a:pPr algn="ctr">
                <a:defRPr/>
              </a:pPr>
              <a:r>
                <a:rPr lang="zh-CN" altLang="en-US" b="1" kern="0" dirty="0">
                  <a:solidFill>
                    <a:schemeClr val="accent3"/>
                  </a:solidFill>
                  <a:latin typeface="微软雅黑" pitchFamily="34" charset="-122"/>
                  <a:ea typeface="微软雅黑" pitchFamily="34" charset="-122"/>
                </a:rPr>
                <a:t>储</a:t>
              </a:r>
            </a:p>
          </p:txBody>
        </p:sp>
        <p:cxnSp>
          <p:nvCxnSpPr>
            <p:cNvPr id="24" name="直接连接符 23">
              <a:extLst>
                <a:ext uri="{FF2B5EF4-FFF2-40B4-BE49-F238E27FC236}">
                  <a16:creationId xmlns:a16="http://schemas.microsoft.com/office/drawing/2014/main" id="{4E37128B-32EE-4B48-B2E5-E0F592232D20}"/>
                </a:ext>
              </a:extLst>
            </p:cNvPr>
            <p:cNvCxnSpPr/>
            <p:nvPr/>
          </p:nvCxnSpPr>
          <p:spPr>
            <a:xfrm>
              <a:off x="5133961" y="2263061"/>
              <a:ext cx="0" cy="460800"/>
            </a:xfrm>
            <a:prstGeom prst="line">
              <a:avLst/>
            </a:prstGeom>
            <a:noFill/>
            <a:ln w="12700" cap="flat" cmpd="sng" algn="ctr">
              <a:solidFill>
                <a:schemeClr val="accent5"/>
              </a:solidFill>
              <a:prstDash val="solid"/>
            </a:ln>
            <a:effectLst/>
          </p:spPr>
        </p:cxnSp>
        <p:cxnSp>
          <p:nvCxnSpPr>
            <p:cNvPr id="25" name="直接连接符 24">
              <a:extLst>
                <a:ext uri="{FF2B5EF4-FFF2-40B4-BE49-F238E27FC236}">
                  <a16:creationId xmlns:a16="http://schemas.microsoft.com/office/drawing/2014/main" id="{EC180B35-C853-441D-84CB-BECB138DD5DA}"/>
                </a:ext>
              </a:extLst>
            </p:cNvPr>
            <p:cNvCxnSpPr/>
            <p:nvPr/>
          </p:nvCxnSpPr>
          <p:spPr>
            <a:xfrm>
              <a:off x="5634427" y="2264176"/>
              <a:ext cx="0" cy="460800"/>
            </a:xfrm>
            <a:prstGeom prst="line">
              <a:avLst/>
            </a:prstGeom>
            <a:noFill/>
            <a:ln w="12700" cap="flat" cmpd="sng" algn="ctr">
              <a:solidFill>
                <a:schemeClr val="accent4"/>
              </a:solidFill>
              <a:prstDash val="solid"/>
            </a:ln>
            <a:effectLst/>
          </p:spPr>
        </p:cxnSp>
        <p:cxnSp>
          <p:nvCxnSpPr>
            <p:cNvPr id="26" name="直接连接符 25">
              <a:extLst>
                <a:ext uri="{FF2B5EF4-FFF2-40B4-BE49-F238E27FC236}">
                  <a16:creationId xmlns:a16="http://schemas.microsoft.com/office/drawing/2014/main" id="{51F35930-BBF1-4EAA-B595-D57D66CFF2E2}"/>
                </a:ext>
              </a:extLst>
            </p:cNvPr>
            <p:cNvCxnSpPr/>
            <p:nvPr/>
          </p:nvCxnSpPr>
          <p:spPr>
            <a:xfrm>
              <a:off x="6142649" y="2263061"/>
              <a:ext cx="0" cy="460800"/>
            </a:xfrm>
            <a:prstGeom prst="line">
              <a:avLst/>
            </a:prstGeom>
            <a:noFill/>
            <a:ln w="12700" cap="flat" cmpd="sng" algn="ctr">
              <a:solidFill>
                <a:schemeClr val="accent4"/>
              </a:solidFill>
              <a:prstDash val="solid"/>
            </a:ln>
            <a:effectLst/>
          </p:spPr>
        </p:cxnSp>
        <p:cxnSp>
          <p:nvCxnSpPr>
            <p:cNvPr id="27" name="直接连接符 26">
              <a:extLst>
                <a:ext uri="{FF2B5EF4-FFF2-40B4-BE49-F238E27FC236}">
                  <a16:creationId xmlns:a16="http://schemas.microsoft.com/office/drawing/2014/main" id="{29AE5240-EF21-49E2-B73E-2065505D3122}"/>
                </a:ext>
              </a:extLst>
            </p:cNvPr>
            <p:cNvCxnSpPr/>
            <p:nvPr/>
          </p:nvCxnSpPr>
          <p:spPr>
            <a:xfrm flipH="1">
              <a:off x="6641302" y="2263061"/>
              <a:ext cx="0" cy="460800"/>
            </a:xfrm>
            <a:prstGeom prst="line">
              <a:avLst/>
            </a:prstGeom>
            <a:noFill/>
            <a:ln w="12700" cap="flat" cmpd="sng" algn="ctr">
              <a:solidFill>
                <a:schemeClr val="accent4"/>
              </a:solidFill>
              <a:prstDash val="solid"/>
            </a:ln>
            <a:effectLst/>
          </p:spPr>
        </p:cxnSp>
        <p:sp>
          <p:nvSpPr>
            <p:cNvPr id="28" name="五边形 144">
              <a:extLst>
                <a:ext uri="{FF2B5EF4-FFF2-40B4-BE49-F238E27FC236}">
                  <a16:creationId xmlns:a16="http://schemas.microsoft.com/office/drawing/2014/main" id="{FDA52A27-E11C-4E1F-A5AD-E09986F6C20C}"/>
                </a:ext>
              </a:extLst>
            </p:cNvPr>
            <p:cNvSpPr/>
            <p:nvPr/>
          </p:nvSpPr>
          <p:spPr>
            <a:xfrm rot="5400000">
              <a:off x="5604493" y="1605779"/>
              <a:ext cx="1080000" cy="360000"/>
            </a:xfrm>
            <a:prstGeom prst="homePlate">
              <a:avLst/>
            </a:prstGeom>
            <a:solidFill>
              <a:schemeClr val="accent4">
                <a:lumMod val="20000"/>
                <a:lumOff val="80000"/>
              </a:schemeClr>
            </a:solidFill>
            <a:ln>
              <a:solidFill>
                <a:schemeClr val="accent4"/>
              </a:solidFill>
            </a:ln>
            <a:effectLst/>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29" name="TextBox 145">
              <a:extLst>
                <a:ext uri="{FF2B5EF4-FFF2-40B4-BE49-F238E27FC236}">
                  <a16:creationId xmlns:a16="http://schemas.microsoft.com/office/drawing/2014/main" id="{ECBB5689-FD2A-4F95-8001-57FF08979315}"/>
                </a:ext>
              </a:extLst>
            </p:cNvPr>
            <p:cNvSpPr txBox="1"/>
            <p:nvPr/>
          </p:nvSpPr>
          <p:spPr>
            <a:xfrm>
              <a:off x="5938814" y="1296268"/>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accent4"/>
                  </a:solidFill>
                  <a:latin typeface="微软雅黑" pitchFamily="34" charset="-122"/>
                  <a:ea typeface="微软雅黑" pitchFamily="34" charset="-122"/>
                </a:rPr>
                <a:t>利</a:t>
              </a:r>
              <a:endParaRPr lang="en-US" altLang="zh-CN" b="1" kern="0" dirty="0">
                <a:solidFill>
                  <a:schemeClr val="accent4"/>
                </a:solidFill>
                <a:latin typeface="微软雅黑" pitchFamily="34" charset="-122"/>
                <a:ea typeface="微软雅黑" pitchFamily="34" charset="-122"/>
              </a:endParaRPr>
            </a:p>
            <a:p>
              <a:pPr>
                <a:defRPr/>
              </a:pPr>
              <a:endParaRPr lang="en-US" altLang="zh-CN" b="1" kern="0" dirty="0">
                <a:solidFill>
                  <a:schemeClr val="accent4"/>
                </a:solidFill>
                <a:latin typeface="微软雅黑" pitchFamily="34" charset="-122"/>
                <a:ea typeface="微软雅黑" pitchFamily="34" charset="-122"/>
              </a:endParaRPr>
            </a:p>
            <a:p>
              <a:pPr>
                <a:defRPr/>
              </a:pPr>
              <a:r>
                <a:rPr lang="zh-CN" altLang="en-US" b="1" kern="0" dirty="0">
                  <a:solidFill>
                    <a:schemeClr val="accent4"/>
                  </a:solidFill>
                  <a:latin typeface="微软雅黑" pitchFamily="34" charset="-122"/>
                  <a:ea typeface="微软雅黑" pitchFamily="34" charset="-122"/>
                </a:rPr>
                <a:t>用</a:t>
              </a:r>
            </a:p>
          </p:txBody>
        </p:sp>
        <p:sp>
          <p:nvSpPr>
            <p:cNvPr id="30" name="五边形 146">
              <a:extLst>
                <a:ext uri="{FF2B5EF4-FFF2-40B4-BE49-F238E27FC236}">
                  <a16:creationId xmlns:a16="http://schemas.microsoft.com/office/drawing/2014/main" id="{AE5A0B0B-6E0D-4452-B94E-1825F7E3D4D2}"/>
                </a:ext>
              </a:extLst>
            </p:cNvPr>
            <p:cNvSpPr/>
            <p:nvPr/>
          </p:nvSpPr>
          <p:spPr>
            <a:xfrm rot="5400000">
              <a:off x="5100493" y="1605779"/>
              <a:ext cx="1080000" cy="360000"/>
            </a:xfrm>
            <a:prstGeom prst="homePlate">
              <a:avLst/>
            </a:prstGeom>
            <a:solidFill>
              <a:schemeClr val="accent4">
                <a:lumMod val="20000"/>
                <a:lumOff val="80000"/>
              </a:schemeClr>
            </a:solidFill>
            <a:ln>
              <a:solidFill>
                <a:schemeClr val="accent4"/>
              </a:solidFill>
            </a:ln>
            <a:effectLst/>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31" name="TextBox 147">
              <a:extLst>
                <a:ext uri="{FF2B5EF4-FFF2-40B4-BE49-F238E27FC236}">
                  <a16:creationId xmlns:a16="http://schemas.microsoft.com/office/drawing/2014/main" id="{8CC89A22-4476-43DC-97D4-6A5010D78868}"/>
                </a:ext>
              </a:extLst>
            </p:cNvPr>
            <p:cNvSpPr txBox="1"/>
            <p:nvPr/>
          </p:nvSpPr>
          <p:spPr>
            <a:xfrm>
              <a:off x="5440154" y="1296269"/>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accent4"/>
                  </a:solidFill>
                  <a:latin typeface="微软雅黑" pitchFamily="34" charset="-122"/>
                  <a:ea typeface="微软雅黑" pitchFamily="34" charset="-122"/>
                </a:rPr>
                <a:t>处</a:t>
              </a:r>
              <a:endParaRPr lang="en-US" altLang="zh-CN" b="1" kern="0" dirty="0">
                <a:solidFill>
                  <a:schemeClr val="accent4"/>
                </a:solidFill>
                <a:latin typeface="微软雅黑" pitchFamily="34" charset="-122"/>
                <a:ea typeface="微软雅黑" pitchFamily="34" charset="-122"/>
              </a:endParaRPr>
            </a:p>
            <a:p>
              <a:pPr>
                <a:defRPr/>
              </a:pPr>
              <a:endParaRPr lang="en-US" altLang="zh-CN" b="1" kern="0" dirty="0">
                <a:solidFill>
                  <a:schemeClr val="accent4"/>
                </a:solidFill>
                <a:latin typeface="微软雅黑" pitchFamily="34" charset="-122"/>
                <a:ea typeface="微软雅黑" pitchFamily="34" charset="-122"/>
              </a:endParaRPr>
            </a:p>
            <a:p>
              <a:pPr>
                <a:defRPr/>
              </a:pPr>
              <a:r>
                <a:rPr lang="zh-CN" altLang="en-US" b="1" kern="0" dirty="0">
                  <a:solidFill>
                    <a:schemeClr val="accent4"/>
                  </a:solidFill>
                  <a:latin typeface="微软雅黑" pitchFamily="34" charset="-122"/>
                  <a:ea typeface="微软雅黑" pitchFamily="34" charset="-122"/>
                </a:rPr>
                <a:t>理</a:t>
              </a:r>
            </a:p>
          </p:txBody>
        </p:sp>
        <p:sp>
          <p:nvSpPr>
            <p:cNvPr id="32" name="五边形 148">
              <a:extLst>
                <a:ext uri="{FF2B5EF4-FFF2-40B4-BE49-F238E27FC236}">
                  <a16:creationId xmlns:a16="http://schemas.microsoft.com/office/drawing/2014/main" id="{0AEC429C-4205-49E8-8177-EB71A8D2048D}"/>
                </a:ext>
              </a:extLst>
            </p:cNvPr>
            <p:cNvSpPr/>
            <p:nvPr/>
          </p:nvSpPr>
          <p:spPr>
            <a:xfrm rot="5400000">
              <a:off x="6099867" y="1605779"/>
              <a:ext cx="1080000" cy="360000"/>
            </a:xfrm>
            <a:prstGeom prst="homePlate">
              <a:avLst/>
            </a:prstGeom>
            <a:solidFill>
              <a:schemeClr val="accent4">
                <a:lumMod val="20000"/>
                <a:lumOff val="80000"/>
              </a:schemeClr>
            </a:solidFill>
            <a:ln>
              <a:solidFill>
                <a:schemeClr val="accent4"/>
              </a:solidFill>
            </a:ln>
            <a:effectLst/>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33" name="TextBox 149">
              <a:extLst>
                <a:ext uri="{FF2B5EF4-FFF2-40B4-BE49-F238E27FC236}">
                  <a16:creationId xmlns:a16="http://schemas.microsoft.com/office/drawing/2014/main" id="{96FFA234-ED2E-424A-AE39-9E10062DA7B8}"/>
                </a:ext>
              </a:extLst>
            </p:cNvPr>
            <p:cNvSpPr txBox="1"/>
            <p:nvPr/>
          </p:nvSpPr>
          <p:spPr>
            <a:xfrm>
              <a:off x="6444397" y="1296269"/>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accent4"/>
                  </a:solidFill>
                  <a:latin typeface="微软雅黑" pitchFamily="34" charset="-122"/>
                  <a:ea typeface="微软雅黑" pitchFamily="34" charset="-122"/>
                </a:rPr>
                <a:t>认</a:t>
              </a:r>
              <a:endParaRPr lang="en-US" altLang="zh-CN" b="1" kern="0" dirty="0">
                <a:solidFill>
                  <a:schemeClr val="accent4"/>
                </a:solidFill>
                <a:latin typeface="微软雅黑" pitchFamily="34" charset="-122"/>
                <a:ea typeface="微软雅黑" pitchFamily="34" charset="-122"/>
              </a:endParaRPr>
            </a:p>
            <a:p>
              <a:pPr algn="ctr">
                <a:defRPr/>
              </a:pPr>
              <a:endParaRPr lang="en-US" altLang="zh-CN" b="1" kern="0" dirty="0">
                <a:solidFill>
                  <a:schemeClr val="accent4"/>
                </a:solidFill>
                <a:latin typeface="微软雅黑" pitchFamily="34" charset="-122"/>
                <a:ea typeface="微软雅黑" pitchFamily="34" charset="-122"/>
              </a:endParaRPr>
            </a:p>
            <a:p>
              <a:pPr algn="ctr">
                <a:defRPr/>
              </a:pPr>
              <a:r>
                <a:rPr lang="zh-CN" altLang="en-US" b="1" kern="0" dirty="0">
                  <a:solidFill>
                    <a:schemeClr val="accent4"/>
                  </a:solidFill>
                  <a:latin typeface="微软雅黑" pitchFamily="34" charset="-122"/>
                  <a:ea typeface="微软雅黑" pitchFamily="34" charset="-122"/>
                </a:rPr>
                <a:t>知</a:t>
              </a:r>
            </a:p>
          </p:txBody>
        </p:sp>
        <p:cxnSp>
          <p:nvCxnSpPr>
            <p:cNvPr id="34" name="直接连接符 33">
              <a:extLst>
                <a:ext uri="{FF2B5EF4-FFF2-40B4-BE49-F238E27FC236}">
                  <a16:creationId xmlns:a16="http://schemas.microsoft.com/office/drawing/2014/main" id="{18334E38-A2F0-4261-A3CF-DAFFD1827DD3}"/>
                </a:ext>
              </a:extLst>
            </p:cNvPr>
            <p:cNvCxnSpPr/>
            <p:nvPr/>
          </p:nvCxnSpPr>
          <p:spPr>
            <a:xfrm flipH="1" flipV="1">
              <a:off x="3086126" y="3017129"/>
              <a:ext cx="0" cy="460800"/>
            </a:xfrm>
            <a:prstGeom prst="line">
              <a:avLst/>
            </a:prstGeom>
            <a:noFill/>
            <a:ln w="12700" cap="flat" cmpd="sng" algn="ctr">
              <a:solidFill>
                <a:schemeClr val="accent6"/>
              </a:solidFill>
              <a:prstDash val="solid"/>
            </a:ln>
            <a:effectLst/>
          </p:spPr>
        </p:cxnSp>
        <p:cxnSp>
          <p:nvCxnSpPr>
            <p:cNvPr id="35" name="直接连接符 34">
              <a:extLst>
                <a:ext uri="{FF2B5EF4-FFF2-40B4-BE49-F238E27FC236}">
                  <a16:creationId xmlns:a16="http://schemas.microsoft.com/office/drawing/2014/main" id="{0D104EB2-2083-4E85-8AED-199EB76574D8}"/>
                </a:ext>
              </a:extLst>
            </p:cNvPr>
            <p:cNvCxnSpPr/>
            <p:nvPr/>
          </p:nvCxnSpPr>
          <p:spPr>
            <a:xfrm flipH="1" flipV="1">
              <a:off x="3661607" y="3022094"/>
              <a:ext cx="0" cy="460800"/>
            </a:xfrm>
            <a:prstGeom prst="line">
              <a:avLst/>
            </a:prstGeom>
            <a:noFill/>
            <a:ln w="12700" cap="flat" cmpd="sng" algn="ctr">
              <a:solidFill>
                <a:schemeClr val="accent6"/>
              </a:solidFill>
              <a:prstDash val="solid"/>
            </a:ln>
            <a:effectLst/>
          </p:spPr>
        </p:cxnSp>
        <p:cxnSp>
          <p:nvCxnSpPr>
            <p:cNvPr id="36" name="直接连接符 35">
              <a:extLst>
                <a:ext uri="{FF2B5EF4-FFF2-40B4-BE49-F238E27FC236}">
                  <a16:creationId xmlns:a16="http://schemas.microsoft.com/office/drawing/2014/main" id="{FDB4432D-CA10-4F72-B9F3-0D4074BEA0BE}"/>
                </a:ext>
              </a:extLst>
            </p:cNvPr>
            <p:cNvCxnSpPr/>
            <p:nvPr/>
          </p:nvCxnSpPr>
          <p:spPr>
            <a:xfrm flipV="1">
              <a:off x="4227825" y="3023795"/>
              <a:ext cx="0" cy="460800"/>
            </a:xfrm>
            <a:prstGeom prst="line">
              <a:avLst/>
            </a:prstGeom>
            <a:noFill/>
            <a:ln w="12700" cap="flat" cmpd="sng" algn="ctr">
              <a:solidFill>
                <a:schemeClr val="accent3"/>
              </a:solidFill>
              <a:prstDash val="solid"/>
            </a:ln>
            <a:effectLst/>
          </p:spPr>
        </p:cxnSp>
        <p:cxnSp>
          <p:nvCxnSpPr>
            <p:cNvPr id="37" name="直接连接符 36">
              <a:extLst>
                <a:ext uri="{FF2B5EF4-FFF2-40B4-BE49-F238E27FC236}">
                  <a16:creationId xmlns:a16="http://schemas.microsoft.com/office/drawing/2014/main" id="{1E48F3EA-7CCF-4446-9F91-6DDD5B971087}"/>
                </a:ext>
              </a:extLst>
            </p:cNvPr>
            <p:cNvCxnSpPr/>
            <p:nvPr/>
          </p:nvCxnSpPr>
          <p:spPr>
            <a:xfrm flipV="1">
              <a:off x="5920772" y="3023795"/>
              <a:ext cx="0" cy="460800"/>
            </a:xfrm>
            <a:prstGeom prst="line">
              <a:avLst/>
            </a:prstGeom>
            <a:noFill/>
            <a:ln w="12700" cap="flat" cmpd="sng" algn="ctr">
              <a:solidFill>
                <a:schemeClr val="accent4"/>
              </a:solidFill>
              <a:prstDash val="solid"/>
            </a:ln>
            <a:effectLst/>
          </p:spPr>
        </p:cxnSp>
        <p:sp>
          <p:nvSpPr>
            <p:cNvPr id="38" name="左右箭头 155">
              <a:extLst>
                <a:ext uri="{FF2B5EF4-FFF2-40B4-BE49-F238E27FC236}">
                  <a16:creationId xmlns:a16="http://schemas.microsoft.com/office/drawing/2014/main" id="{2C547CD9-0EF4-4E79-B0BF-C701AA1DF870}"/>
                </a:ext>
              </a:extLst>
            </p:cNvPr>
            <p:cNvSpPr/>
            <p:nvPr/>
          </p:nvSpPr>
          <p:spPr>
            <a:xfrm>
              <a:off x="4630746" y="2709917"/>
              <a:ext cx="2493390" cy="360000"/>
            </a:xfrm>
            <a:prstGeom prst="leftRightArrow">
              <a:avLst>
                <a:gd name="adj1" fmla="val 98819"/>
                <a:gd name="adj2" fmla="val 82143"/>
              </a:avLst>
            </a:prstGeom>
            <a:solidFill>
              <a:schemeClr val="accent5"/>
            </a:solidFill>
            <a:ln w="9525" cap="flat" cmpd="sng" algn="ctr">
              <a:solidFill>
                <a:schemeClr val="accent5"/>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ysClr val="window" lastClr="FFFFFF"/>
                </a:solidFill>
                <a:latin typeface="Franklin Gothic Book"/>
                <a:ea typeface="黑体"/>
              </a:endParaRPr>
            </a:p>
          </p:txBody>
        </p:sp>
        <p:sp>
          <p:nvSpPr>
            <p:cNvPr id="39" name="左右箭头 156">
              <a:extLst>
                <a:ext uri="{FF2B5EF4-FFF2-40B4-BE49-F238E27FC236}">
                  <a16:creationId xmlns:a16="http://schemas.microsoft.com/office/drawing/2014/main" id="{DEB1E893-E16C-4379-AA83-EB6C428C9B17}"/>
                </a:ext>
              </a:extLst>
            </p:cNvPr>
            <p:cNvSpPr/>
            <p:nvPr/>
          </p:nvSpPr>
          <p:spPr>
            <a:xfrm>
              <a:off x="2427473" y="2709917"/>
              <a:ext cx="2503522" cy="360000"/>
            </a:xfrm>
            <a:prstGeom prst="leftRightArrow">
              <a:avLst>
                <a:gd name="adj1" fmla="val 98819"/>
                <a:gd name="adj2" fmla="val 82143"/>
              </a:avLst>
            </a:prstGeom>
            <a:solidFill>
              <a:schemeClr val="accent5"/>
            </a:solidFill>
            <a:ln w="9525" cap="flat" cmpd="sng" algn="ctr">
              <a:solidFill>
                <a:schemeClr val="accent5"/>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ysClr val="windowText" lastClr="000000"/>
                </a:solidFill>
                <a:latin typeface="Franklin Gothic Book"/>
                <a:ea typeface="黑体"/>
              </a:endParaRPr>
            </a:p>
          </p:txBody>
        </p:sp>
        <p:sp>
          <p:nvSpPr>
            <p:cNvPr id="40" name="五边形 157">
              <a:extLst>
                <a:ext uri="{FF2B5EF4-FFF2-40B4-BE49-F238E27FC236}">
                  <a16:creationId xmlns:a16="http://schemas.microsoft.com/office/drawing/2014/main" id="{F8B435AF-796B-44EE-9A0D-D6D38D30A99E}"/>
                </a:ext>
              </a:extLst>
            </p:cNvPr>
            <p:cNvSpPr/>
            <p:nvPr/>
          </p:nvSpPr>
          <p:spPr>
            <a:xfrm rot="16200000">
              <a:off x="3687127" y="3807061"/>
              <a:ext cx="1080000" cy="360000"/>
            </a:xfrm>
            <a:prstGeom prst="homePlate">
              <a:avLst/>
            </a:prstGeom>
            <a:solidFill>
              <a:schemeClr val="accent3">
                <a:lumMod val="20000"/>
                <a:lumOff val="80000"/>
              </a:schemeClr>
            </a:solidFill>
            <a:ln w="9525" cap="flat" cmpd="sng" algn="ctr">
              <a:solidFill>
                <a:schemeClr val="accent3"/>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chemeClr val="accent3"/>
                </a:solidFill>
                <a:latin typeface="Franklin Gothic Book"/>
                <a:ea typeface="黑体"/>
              </a:endParaRPr>
            </a:p>
          </p:txBody>
        </p:sp>
        <p:sp>
          <p:nvSpPr>
            <p:cNvPr id="41" name="TextBox 158">
              <a:extLst>
                <a:ext uri="{FF2B5EF4-FFF2-40B4-BE49-F238E27FC236}">
                  <a16:creationId xmlns:a16="http://schemas.microsoft.com/office/drawing/2014/main" id="{97C2597D-0DB5-498B-A1E7-926A33532A6B}"/>
                </a:ext>
              </a:extLst>
            </p:cNvPr>
            <p:cNvSpPr txBox="1"/>
            <p:nvPr/>
          </p:nvSpPr>
          <p:spPr>
            <a:xfrm>
              <a:off x="4026570" y="3598804"/>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accent3"/>
                  </a:solidFill>
                  <a:latin typeface="微软雅黑" pitchFamily="34" charset="-122"/>
                  <a:ea typeface="微软雅黑" pitchFamily="34" charset="-122"/>
                </a:rPr>
                <a:t>处</a:t>
              </a:r>
              <a:endParaRPr lang="en-US" altLang="zh-CN" b="1" kern="0" dirty="0">
                <a:solidFill>
                  <a:schemeClr val="accent3"/>
                </a:solidFill>
                <a:latin typeface="微软雅黑" pitchFamily="34" charset="-122"/>
                <a:ea typeface="微软雅黑" pitchFamily="34" charset="-122"/>
              </a:endParaRPr>
            </a:p>
            <a:p>
              <a:pPr algn="ctr">
                <a:defRPr/>
              </a:pPr>
              <a:r>
                <a:rPr lang="zh-CN" altLang="en-US" b="1" kern="0" dirty="0">
                  <a:solidFill>
                    <a:schemeClr val="accent3"/>
                  </a:solidFill>
                  <a:latin typeface="微软雅黑" pitchFamily="34" charset="-122"/>
                  <a:ea typeface="微软雅黑" pitchFamily="34" charset="-122"/>
                </a:rPr>
                <a:t>理</a:t>
              </a:r>
              <a:endParaRPr lang="en-US" altLang="zh-CN" b="1" kern="0" dirty="0">
                <a:solidFill>
                  <a:schemeClr val="accent3"/>
                </a:solidFill>
                <a:latin typeface="微软雅黑" pitchFamily="34" charset="-122"/>
                <a:ea typeface="微软雅黑" pitchFamily="34" charset="-122"/>
              </a:endParaRPr>
            </a:p>
            <a:p>
              <a:pPr algn="ctr">
                <a:defRPr/>
              </a:pPr>
              <a:r>
                <a:rPr lang="zh-CN" altLang="en-US" b="1" kern="0" dirty="0">
                  <a:solidFill>
                    <a:schemeClr val="accent3"/>
                  </a:solidFill>
                  <a:latin typeface="微软雅黑" pitchFamily="34" charset="-122"/>
                  <a:ea typeface="微软雅黑" pitchFamily="34" charset="-122"/>
                </a:rPr>
                <a:t>器</a:t>
              </a:r>
            </a:p>
          </p:txBody>
        </p:sp>
        <p:sp>
          <p:nvSpPr>
            <p:cNvPr id="42" name="五边形 159">
              <a:extLst>
                <a:ext uri="{FF2B5EF4-FFF2-40B4-BE49-F238E27FC236}">
                  <a16:creationId xmlns:a16="http://schemas.microsoft.com/office/drawing/2014/main" id="{8A1724E4-FBD1-4FE6-A6BC-4AE8A355C390}"/>
                </a:ext>
              </a:extLst>
            </p:cNvPr>
            <p:cNvSpPr/>
            <p:nvPr/>
          </p:nvSpPr>
          <p:spPr>
            <a:xfrm rot="16200000">
              <a:off x="2543753" y="3807061"/>
              <a:ext cx="1080000" cy="360000"/>
            </a:xfrm>
            <a:prstGeom prst="homePlate">
              <a:avLst/>
            </a:prstGeom>
            <a:solidFill>
              <a:schemeClr val="accent6">
                <a:lumMod val="20000"/>
                <a:lumOff val="80000"/>
              </a:schemeClr>
            </a:solidFill>
            <a:ln w="9525" cap="flat" cmpd="sng" algn="ctr">
              <a:solidFill>
                <a:schemeClr val="accent6"/>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43" name="TextBox 160">
              <a:extLst>
                <a:ext uri="{FF2B5EF4-FFF2-40B4-BE49-F238E27FC236}">
                  <a16:creationId xmlns:a16="http://schemas.microsoft.com/office/drawing/2014/main" id="{EA33B538-3500-462F-BDF9-CAF9EB26DA18}"/>
                </a:ext>
              </a:extLst>
            </p:cNvPr>
            <p:cNvSpPr txBox="1"/>
            <p:nvPr/>
          </p:nvSpPr>
          <p:spPr>
            <a:xfrm>
              <a:off x="2877967" y="3598804"/>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accent6"/>
                  </a:solidFill>
                  <a:latin typeface="微软雅黑" pitchFamily="34" charset="-122"/>
                  <a:ea typeface="微软雅黑" pitchFamily="34" charset="-122"/>
                </a:rPr>
                <a:t>器</a:t>
              </a:r>
              <a:endParaRPr lang="en-US" altLang="zh-CN" b="1" kern="0" dirty="0">
                <a:solidFill>
                  <a:schemeClr val="accent6"/>
                </a:solidFill>
                <a:latin typeface="微软雅黑" pitchFamily="34" charset="-122"/>
                <a:ea typeface="微软雅黑" pitchFamily="34" charset="-122"/>
              </a:endParaRPr>
            </a:p>
            <a:p>
              <a:pPr>
                <a:defRPr/>
              </a:pPr>
              <a:endParaRPr lang="en-US" altLang="zh-CN" b="1" kern="0" dirty="0">
                <a:solidFill>
                  <a:schemeClr val="accent6"/>
                </a:solidFill>
                <a:latin typeface="微软雅黑" pitchFamily="34" charset="-122"/>
                <a:ea typeface="微软雅黑" pitchFamily="34" charset="-122"/>
              </a:endParaRPr>
            </a:p>
            <a:p>
              <a:pPr>
                <a:defRPr/>
              </a:pPr>
              <a:r>
                <a:rPr lang="zh-CN" altLang="en-US" b="1" kern="0" dirty="0">
                  <a:solidFill>
                    <a:schemeClr val="accent6"/>
                  </a:solidFill>
                  <a:latin typeface="微软雅黑" pitchFamily="34" charset="-122"/>
                  <a:ea typeface="微软雅黑" pitchFamily="34" charset="-122"/>
                </a:rPr>
                <a:t>件</a:t>
              </a:r>
            </a:p>
          </p:txBody>
        </p:sp>
        <p:sp>
          <p:nvSpPr>
            <p:cNvPr id="44" name="圆角矩形 163">
              <a:extLst>
                <a:ext uri="{FF2B5EF4-FFF2-40B4-BE49-F238E27FC236}">
                  <a16:creationId xmlns:a16="http://schemas.microsoft.com/office/drawing/2014/main" id="{247B379A-FC7C-4979-9163-AD1DA185AC69}"/>
                </a:ext>
              </a:extLst>
            </p:cNvPr>
            <p:cNvSpPr/>
            <p:nvPr/>
          </p:nvSpPr>
          <p:spPr>
            <a:xfrm>
              <a:off x="697582" y="2694752"/>
              <a:ext cx="1080000" cy="360000"/>
            </a:xfrm>
            <a:prstGeom prst="roundRect">
              <a:avLst>
                <a:gd name="adj" fmla="val 50000"/>
              </a:avLst>
            </a:prstGeom>
            <a:solidFill>
              <a:schemeClr val="accent5"/>
            </a:solidFill>
            <a:ln w="9525" cap="flat" cmpd="sng" algn="ctr">
              <a:solidFill>
                <a:schemeClr val="accent5"/>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ysClr val="windowText" lastClr="000000"/>
                </a:solidFill>
                <a:latin typeface="Franklin Gothic Book"/>
                <a:ea typeface="黑体"/>
              </a:endParaRPr>
            </a:p>
          </p:txBody>
        </p:sp>
        <p:sp>
          <p:nvSpPr>
            <p:cNvPr id="45" name="TextBox 164">
              <a:extLst>
                <a:ext uri="{FF2B5EF4-FFF2-40B4-BE49-F238E27FC236}">
                  <a16:creationId xmlns:a16="http://schemas.microsoft.com/office/drawing/2014/main" id="{6FEB3F9F-F39C-4EDA-A10E-B255D83CAAFC}"/>
                </a:ext>
              </a:extLst>
            </p:cNvPr>
            <p:cNvSpPr txBox="1"/>
            <p:nvPr/>
          </p:nvSpPr>
          <p:spPr>
            <a:xfrm>
              <a:off x="737724" y="2689018"/>
              <a:ext cx="986577" cy="395319"/>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bg1"/>
                  </a:solidFill>
                  <a:latin typeface="微软雅黑" pitchFamily="34" charset="-122"/>
                  <a:ea typeface="微软雅黑" pitchFamily="34" charset="-122"/>
                </a:rPr>
                <a:t>场与波</a:t>
              </a:r>
            </a:p>
          </p:txBody>
        </p:sp>
        <p:cxnSp>
          <p:nvCxnSpPr>
            <p:cNvPr id="46" name="肘形连接符 165">
              <a:extLst>
                <a:ext uri="{FF2B5EF4-FFF2-40B4-BE49-F238E27FC236}">
                  <a16:creationId xmlns:a16="http://schemas.microsoft.com/office/drawing/2014/main" id="{1125C253-14F7-4B06-A091-69D231411F2B}"/>
                </a:ext>
              </a:extLst>
            </p:cNvPr>
            <p:cNvCxnSpPr>
              <a:cxnSpLocks/>
            </p:cNvCxnSpPr>
            <p:nvPr/>
          </p:nvCxnSpPr>
          <p:spPr>
            <a:xfrm flipV="1">
              <a:off x="1763100" y="2900180"/>
              <a:ext cx="693596" cy="0"/>
            </a:xfrm>
            <a:prstGeom prst="bentConnector3">
              <a:avLst>
                <a:gd name="adj1" fmla="val 50000"/>
              </a:avLst>
            </a:prstGeom>
            <a:noFill/>
            <a:ln w="19050" cap="flat" cmpd="sng" algn="ctr">
              <a:solidFill>
                <a:schemeClr val="accent5"/>
              </a:solidFill>
              <a:prstDash val="solid"/>
            </a:ln>
            <a:effectLst/>
          </p:spPr>
        </p:cxnSp>
        <p:sp>
          <p:nvSpPr>
            <p:cNvPr id="47" name="五边形 168">
              <a:extLst>
                <a:ext uri="{FF2B5EF4-FFF2-40B4-BE49-F238E27FC236}">
                  <a16:creationId xmlns:a16="http://schemas.microsoft.com/office/drawing/2014/main" id="{33944C04-1F84-4B18-BCAA-3279C781F9E0}"/>
                </a:ext>
              </a:extLst>
            </p:cNvPr>
            <p:cNvSpPr/>
            <p:nvPr/>
          </p:nvSpPr>
          <p:spPr>
            <a:xfrm rot="16200000">
              <a:off x="5376982" y="3807061"/>
              <a:ext cx="1080000" cy="360000"/>
            </a:xfrm>
            <a:prstGeom prst="homePlate">
              <a:avLst/>
            </a:prstGeom>
            <a:solidFill>
              <a:schemeClr val="accent4">
                <a:lumMod val="20000"/>
                <a:lumOff val="80000"/>
              </a:schemeClr>
            </a:solidFill>
            <a:ln w="9525" cap="flat" cmpd="sng" algn="ctr">
              <a:solidFill>
                <a:schemeClr val="accent4"/>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rgbClr val="4D4D4D"/>
                </a:solidFill>
                <a:latin typeface="Franklin Gothic Book"/>
                <a:ea typeface="黑体"/>
              </a:endParaRPr>
            </a:p>
          </p:txBody>
        </p:sp>
        <p:sp>
          <p:nvSpPr>
            <p:cNvPr id="48" name="TextBox 169">
              <a:extLst>
                <a:ext uri="{FF2B5EF4-FFF2-40B4-BE49-F238E27FC236}">
                  <a16:creationId xmlns:a16="http://schemas.microsoft.com/office/drawing/2014/main" id="{2F4A2FC0-A148-4FE0-B3AD-77F1E3F6657D}"/>
                </a:ext>
              </a:extLst>
            </p:cNvPr>
            <p:cNvSpPr txBox="1"/>
            <p:nvPr/>
          </p:nvSpPr>
          <p:spPr>
            <a:xfrm>
              <a:off x="5712944" y="3598804"/>
              <a:ext cx="415498" cy="923330"/>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b="1" kern="0" dirty="0">
                  <a:solidFill>
                    <a:schemeClr val="accent4"/>
                  </a:solidFill>
                  <a:latin typeface="微软雅黑" pitchFamily="34" charset="-122"/>
                  <a:ea typeface="微软雅黑" pitchFamily="34" charset="-122"/>
                </a:rPr>
                <a:t>网</a:t>
              </a:r>
              <a:endParaRPr lang="en-US" altLang="zh-CN" b="1" kern="0" dirty="0">
                <a:solidFill>
                  <a:schemeClr val="accent4"/>
                </a:solidFill>
                <a:latin typeface="微软雅黑" pitchFamily="34" charset="-122"/>
                <a:ea typeface="微软雅黑" pitchFamily="34" charset="-122"/>
              </a:endParaRPr>
            </a:p>
            <a:p>
              <a:pPr algn="ctr">
                <a:defRPr/>
              </a:pPr>
              <a:endParaRPr lang="en-US" altLang="zh-CN" b="1" kern="0" dirty="0">
                <a:solidFill>
                  <a:schemeClr val="accent4"/>
                </a:solidFill>
                <a:latin typeface="微软雅黑" pitchFamily="34" charset="-122"/>
                <a:ea typeface="微软雅黑" pitchFamily="34" charset="-122"/>
              </a:endParaRPr>
            </a:p>
            <a:p>
              <a:pPr algn="ctr">
                <a:defRPr/>
              </a:pPr>
              <a:r>
                <a:rPr lang="zh-CN" altLang="en-US" b="1" kern="0" dirty="0">
                  <a:solidFill>
                    <a:schemeClr val="accent4"/>
                  </a:solidFill>
                  <a:latin typeface="微软雅黑" pitchFamily="34" charset="-122"/>
                  <a:ea typeface="微软雅黑" pitchFamily="34" charset="-122"/>
                </a:rPr>
                <a:t>络</a:t>
              </a:r>
              <a:endParaRPr lang="en-US" altLang="zh-CN" b="1" kern="0" dirty="0">
                <a:solidFill>
                  <a:schemeClr val="accent4"/>
                </a:solidFill>
                <a:latin typeface="微软雅黑" pitchFamily="34" charset="-122"/>
                <a:ea typeface="微软雅黑" pitchFamily="34" charset="-122"/>
              </a:endParaRPr>
            </a:p>
          </p:txBody>
        </p:sp>
        <p:sp>
          <p:nvSpPr>
            <p:cNvPr id="49" name="圆角矩形 170">
              <a:extLst>
                <a:ext uri="{FF2B5EF4-FFF2-40B4-BE49-F238E27FC236}">
                  <a16:creationId xmlns:a16="http://schemas.microsoft.com/office/drawing/2014/main" id="{92B992CA-13ED-4FA3-A9C3-1D64FD09808E}"/>
                </a:ext>
              </a:extLst>
            </p:cNvPr>
            <p:cNvSpPr/>
            <p:nvPr/>
          </p:nvSpPr>
          <p:spPr>
            <a:xfrm>
              <a:off x="7804535" y="2706678"/>
              <a:ext cx="1080000" cy="360000"/>
            </a:xfrm>
            <a:prstGeom prst="roundRect">
              <a:avLst>
                <a:gd name="adj" fmla="val 50000"/>
              </a:avLst>
            </a:prstGeom>
            <a:solidFill>
              <a:schemeClr val="accent1"/>
            </a:solidFill>
            <a:ln w="9525" cap="flat" cmpd="sng" algn="ctr">
              <a:solidFill>
                <a:schemeClr val="accent1"/>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chemeClr val="accent6"/>
                </a:solidFill>
                <a:latin typeface="Franklin Gothic Book"/>
                <a:ea typeface="黑体"/>
              </a:endParaRPr>
            </a:p>
          </p:txBody>
        </p:sp>
        <p:sp>
          <p:nvSpPr>
            <p:cNvPr id="50" name="TextBox 171">
              <a:extLst>
                <a:ext uri="{FF2B5EF4-FFF2-40B4-BE49-F238E27FC236}">
                  <a16:creationId xmlns:a16="http://schemas.microsoft.com/office/drawing/2014/main" id="{C32AEE0C-DD06-435E-AB6D-B3864A14AA52}"/>
                </a:ext>
              </a:extLst>
            </p:cNvPr>
            <p:cNvSpPr txBox="1"/>
            <p:nvPr/>
          </p:nvSpPr>
          <p:spPr>
            <a:xfrm>
              <a:off x="7956103" y="2689018"/>
              <a:ext cx="922032" cy="395319"/>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bg1"/>
                  </a:solidFill>
                  <a:latin typeface="微软雅黑" pitchFamily="34" charset="-122"/>
                  <a:ea typeface="微软雅黑" pitchFamily="34" charset="-122"/>
                </a:rPr>
                <a:t>信  息</a:t>
              </a:r>
            </a:p>
          </p:txBody>
        </p:sp>
        <p:sp>
          <p:nvSpPr>
            <p:cNvPr id="51" name="TextBox 172">
              <a:extLst>
                <a:ext uri="{FF2B5EF4-FFF2-40B4-BE49-F238E27FC236}">
                  <a16:creationId xmlns:a16="http://schemas.microsoft.com/office/drawing/2014/main" id="{C9E8D805-C3CE-46AD-9DF7-B0B62044ECE3}"/>
                </a:ext>
              </a:extLst>
            </p:cNvPr>
            <p:cNvSpPr txBox="1"/>
            <p:nvPr/>
          </p:nvSpPr>
          <p:spPr>
            <a:xfrm>
              <a:off x="3198631" y="2709280"/>
              <a:ext cx="922047" cy="369332"/>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bg1"/>
                  </a:solidFill>
                  <a:latin typeface="微软雅黑" pitchFamily="34" charset="-122"/>
                  <a:ea typeface="微软雅黑" pitchFamily="34" charset="-122"/>
                </a:rPr>
                <a:t>信    号</a:t>
              </a:r>
            </a:p>
          </p:txBody>
        </p:sp>
        <p:sp>
          <p:nvSpPr>
            <p:cNvPr id="52" name="TextBox 173">
              <a:extLst>
                <a:ext uri="{FF2B5EF4-FFF2-40B4-BE49-F238E27FC236}">
                  <a16:creationId xmlns:a16="http://schemas.microsoft.com/office/drawing/2014/main" id="{FC7D33D1-587B-4C9F-80E2-6316D852ECE3}"/>
                </a:ext>
              </a:extLst>
            </p:cNvPr>
            <p:cNvSpPr txBox="1"/>
            <p:nvPr/>
          </p:nvSpPr>
          <p:spPr>
            <a:xfrm>
              <a:off x="5456812" y="2710409"/>
              <a:ext cx="922047" cy="369332"/>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kern="0" dirty="0">
                  <a:solidFill>
                    <a:schemeClr val="bg1"/>
                  </a:solidFill>
                  <a:latin typeface="微软雅黑" pitchFamily="34" charset="-122"/>
                  <a:ea typeface="微软雅黑" pitchFamily="34" charset="-122"/>
                </a:rPr>
                <a:t>数    据</a:t>
              </a:r>
            </a:p>
          </p:txBody>
        </p:sp>
        <p:cxnSp>
          <p:nvCxnSpPr>
            <p:cNvPr id="53" name="肘形连接符 174">
              <a:extLst>
                <a:ext uri="{FF2B5EF4-FFF2-40B4-BE49-F238E27FC236}">
                  <a16:creationId xmlns:a16="http://schemas.microsoft.com/office/drawing/2014/main" id="{1AA476C4-202A-42AA-BA3D-5BA72DC9A01B}"/>
                </a:ext>
              </a:extLst>
            </p:cNvPr>
            <p:cNvCxnSpPr>
              <a:cxnSpLocks/>
            </p:cNvCxnSpPr>
            <p:nvPr/>
          </p:nvCxnSpPr>
          <p:spPr>
            <a:xfrm flipV="1">
              <a:off x="7124137" y="2894062"/>
              <a:ext cx="690557" cy="0"/>
            </a:xfrm>
            <a:prstGeom prst="bentConnector3">
              <a:avLst>
                <a:gd name="adj1" fmla="val 50000"/>
              </a:avLst>
            </a:prstGeom>
            <a:noFill/>
            <a:ln w="19050" cap="flat" cmpd="sng" algn="ctr">
              <a:solidFill>
                <a:schemeClr val="accent1"/>
              </a:solidFill>
              <a:prstDash val="solid"/>
            </a:ln>
            <a:effectLst/>
          </p:spPr>
        </p:cxnSp>
        <p:sp>
          <p:nvSpPr>
            <p:cNvPr id="54" name="左右箭头 184">
              <a:extLst>
                <a:ext uri="{FF2B5EF4-FFF2-40B4-BE49-F238E27FC236}">
                  <a16:creationId xmlns:a16="http://schemas.microsoft.com/office/drawing/2014/main" id="{674753A8-7C81-4D18-9C5F-CF1EE936CB55}"/>
                </a:ext>
              </a:extLst>
            </p:cNvPr>
            <p:cNvSpPr/>
            <p:nvPr/>
          </p:nvSpPr>
          <p:spPr>
            <a:xfrm>
              <a:off x="4639310" y="2800580"/>
              <a:ext cx="286601" cy="178674"/>
            </a:xfrm>
            <a:prstGeom prst="leftRightArrow">
              <a:avLst>
                <a:gd name="adj1" fmla="val 98819"/>
                <a:gd name="adj2" fmla="val 90556"/>
              </a:avLst>
            </a:prstGeom>
            <a:solidFill>
              <a:schemeClr val="accent5"/>
            </a:solidFill>
            <a:ln w="9525"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b="1" kern="0">
                <a:solidFill>
                  <a:sysClr val="windowText" lastClr="000000"/>
                </a:solidFill>
                <a:latin typeface="Franklin Gothic Book"/>
                <a:ea typeface="黑体"/>
              </a:endParaRPr>
            </a:p>
          </p:txBody>
        </p:sp>
        <p:pic>
          <p:nvPicPr>
            <p:cNvPr id="55" name="图片 54">
              <a:extLst>
                <a:ext uri="{FF2B5EF4-FFF2-40B4-BE49-F238E27FC236}">
                  <a16:creationId xmlns:a16="http://schemas.microsoft.com/office/drawing/2014/main" id="{6BF722DF-6AF3-4397-B902-0A72F411837D}"/>
                </a:ext>
              </a:extLst>
            </p:cNvPr>
            <p:cNvPicPr>
              <a:picLocks noChangeAspect="1"/>
            </p:cNvPicPr>
            <p:nvPr/>
          </p:nvPicPr>
          <p:blipFill>
            <a:blip r:embed="rId2"/>
            <a:stretch>
              <a:fillRect/>
            </a:stretch>
          </p:blipFill>
          <p:spPr>
            <a:xfrm>
              <a:off x="5058288" y="3449186"/>
              <a:ext cx="512108" cy="1188823"/>
            </a:xfrm>
            <a:prstGeom prst="rect">
              <a:avLst/>
            </a:prstGeom>
          </p:spPr>
        </p:pic>
        <p:pic>
          <p:nvPicPr>
            <p:cNvPr id="56" name="图片 55">
              <a:extLst>
                <a:ext uri="{FF2B5EF4-FFF2-40B4-BE49-F238E27FC236}">
                  <a16:creationId xmlns:a16="http://schemas.microsoft.com/office/drawing/2014/main" id="{5FD70B94-761A-4695-88E0-3FA6E7D5BD6B}"/>
                </a:ext>
              </a:extLst>
            </p:cNvPr>
            <p:cNvPicPr>
              <a:picLocks noChangeAspect="1"/>
            </p:cNvPicPr>
            <p:nvPr/>
          </p:nvPicPr>
          <p:blipFill>
            <a:blip r:embed="rId3"/>
            <a:stretch>
              <a:fillRect/>
            </a:stretch>
          </p:blipFill>
          <p:spPr>
            <a:xfrm>
              <a:off x="3398977" y="3449328"/>
              <a:ext cx="512108" cy="1176630"/>
            </a:xfrm>
            <a:prstGeom prst="rect">
              <a:avLst/>
            </a:prstGeom>
          </p:spPr>
        </p:pic>
        <p:pic>
          <p:nvPicPr>
            <p:cNvPr id="57" name="图片 56">
              <a:extLst>
                <a:ext uri="{FF2B5EF4-FFF2-40B4-BE49-F238E27FC236}">
                  <a16:creationId xmlns:a16="http://schemas.microsoft.com/office/drawing/2014/main" id="{3475FE1D-842C-4309-B184-99A5E5A520E2}"/>
                </a:ext>
              </a:extLst>
            </p:cNvPr>
            <p:cNvPicPr>
              <a:picLocks noChangeAspect="1"/>
            </p:cNvPicPr>
            <p:nvPr/>
          </p:nvPicPr>
          <p:blipFill>
            <a:blip r:embed="rId4"/>
            <a:stretch>
              <a:fillRect/>
            </a:stretch>
          </p:blipFill>
          <p:spPr>
            <a:xfrm>
              <a:off x="4882639" y="1246928"/>
              <a:ext cx="518205" cy="1091279"/>
            </a:xfrm>
            <a:prstGeom prst="rect">
              <a:avLst/>
            </a:prstGeom>
          </p:spPr>
        </p:pic>
      </p:grpSp>
    </p:spTree>
    <p:extLst>
      <p:ext uri="{BB962C8B-B14F-4D97-AF65-F5344CB8AC3E}">
        <p14:creationId xmlns:p14="http://schemas.microsoft.com/office/powerpoint/2010/main" val="42470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理想基本电路元件与实体元件的关系</a:t>
            </a:r>
          </a:p>
        </p:txBody>
      </p:sp>
      <p:sp>
        <p:nvSpPr>
          <p:cNvPr id="3" name="内容占位符 2"/>
          <p:cNvSpPr>
            <a:spLocks noGrp="1"/>
          </p:cNvSpPr>
          <p:nvPr>
            <p:ph idx="1"/>
          </p:nvPr>
        </p:nvSpPr>
        <p:spPr/>
        <p:txBody>
          <a:bodyPr/>
          <a:lstStyle/>
          <a:p>
            <a:r>
              <a:rPr lang="zh-CN" altLang="en-US" dirty="0">
                <a:solidFill>
                  <a:srgbClr val="0070C0"/>
                </a:solidFill>
              </a:rPr>
              <a:t>理想电阻，理想电容，理想电感，理想电压源与理想电流源</a:t>
            </a:r>
          </a:p>
          <a:p>
            <a:r>
              <a:rPr lang="zh-CN" altLang="en-US" dirty="0"/>
              <a:t>它们用数学关系定义的，是实体电阻、电容、电感、电压源与电流源的抽象</a:t>
            </a:r>
          </a:p>
          <a:p>
            <a:r>
              <a:rPr lang="zh-CN" altLang="en-US" dirty="0"/>
              <a:t>理想基本电路元件与相应实体元件的联系与差别是：</a:t>
            </a:r>
          </a:p>
          <a:p>
            <a:pPr lvl="1"/>
            <a:r>
              <a:rPr lang="zh-CN" altLang="en-US" dirty="0"/>
              <a:t>在频率较低且在某一局部电压、电流范围内，实体元件电压</a:t>
            </a:r>
            <a:r>
              <a:rPr lang="en-US" altLang="zh-CN" dirty="0"/>
              <a:t>-</a:t>
            </a:r>
            <a:r>
              <a:rPr lang="zh-CN" altLang="en-US" dirty="0"/>
              <a:t>电流特性与理想基本电路元件端口电压</a:t>
            </a:r>
            <a:r>
              <a:rPr lang="en-US" altLang="zh-CN" dirty="0"/>
              <a:t>-</a:t>
            </a:r>
            <a:r>
              <a:rPr lang="zh-CN" altLang="en-US" dirty="0"/>
              <a:t>电流特性与几乎相同；</a:t>
            </a:r>
          </a:p>
          <a:p>
            <a:pPr lvl="1"/>
            <a:r>
              <a:rPr lang="zh-CN" altLang="en-US" dirty="0"/>
              <a:t>但在其它情况下有差别，不过仍然可以用理想基本电路元件构成的电路去等效相应实体元件的特性。这一等效电路称为实体元件的电路模型。</a:t>
            </a:r>
            <a:endParaRPr lang="en-US" altLang="zh-CN" dirty="0"/>
          </a:p>
        </p:txBody>
      </p:sp>
    </p:spTree>
    <p:extLst>
      <p:ext uri="{BB962C8B-B14F-4D97-AF65-F5344CB8AC3E}">
        <p14:creationId xmlns:p14="http://schemas.microsoft.com/office/powerpoint/2010/main" val="136655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7172" y="4343047"/>
            <a:ext cx="4537494" cy="1828804"/>
          </a:xfrm>
          <a:prstGeom prst="rect">
            <a:avLst/>
          </a:prstGeom>
          <a:solidFill>
            <a:schemeClr val="bg1"/>
          </a:solidFill>
          <a:ln w="19050">
            <a:solidFill>
              <a:srgbClr val="B01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0709" name="Object 5"/>
          <p:cNvGraphicFramePr>
            <a:graphicFrameLocks noChangeAspect="1"/>
          </p:cNvGraphicFramePr>
          <p:nvPr>
            <p:extLst>
              <p:ext uri="{D42A27DB-BD31-4B8C-83A1-F6EECF244321}">
                <p14:modId xmlns:p14="http://schemas.microsoft.com/office/powerpoint/2010/main" val="3214852156"/>
              </p:ext>
            </p:extLst>
          </p:nvPr>
        </p:nvGraphicFramePr>
        <p:xfrm>
          <a:off x="1429860" y="2516711"/>
          <a:ext cx="1227138" cy="411162"/>
        </p:xfrm>
        <a:graphic>
          <a:graphicData uri="http://schemas.openxmlformats.org/presentationml/2006/ole">
            <mc:AlternateContent xmlns:mc="http://schemas.openxmlformats.org/markup-compatibility/2006">
              <mc:Choice xmlns:v="urn:schemas-microsoft-com:vml" Requires="v">
                <p:oleObj spid="_x0000_s26810" name="Equation" r:id="rId3" imgW="495000" imgH="164880" progId="Equation.DSMT4">
                  <p:embed/>
                </p:oleObj>
              </mc:Choice>
              <mc:Fallback>
                <p:oleObj name="Equation" r:id="rId3" imgW="495000" imgH="164880" progId="Equation.DSMT4">
                  <p:embed/>
                  <p:pic>
                    <p:nvPicPr>
                      <p:cNvPr id="200709" name="Object 5"/>
                      <p:cNvPicPr>
                        <a:picLocks noChangeAspect="1" noChangeArrowheads="1"/>
                      </p:cNvPicPr>
                      <p:nvPr/>
                    </p:nvPicPr>
                    <p:blipFill>
                      <a:blip r:embed="rId4"/>
                      <a:srcRect/>
                      <a:stretch>
                        <a:fillRect/>
                      </a:stretch>
                    </p:blipFill>
                    <p:spPr bwMode="auto">
                      <a:xfrm>
                        <a:off x="1429860" y="2516711"/>
                        <a:ext cx="1227138" cy="4111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00711" name="Rectangle 7"/>
          <p:cNvSpPr>
            <a:spLocks noChangeArrowheads="1"/>
          </p:cNvSpPr>
          <p:nvPr/>
        </p:nvSpPr>
        <p:spPr bwMode="auto">
          <a:xfrm>
            <a:off x="4011077" y="1182659"/>
            <a:ext cx="1547813" cy="4765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lnSpc>
                <a:spcPct val="140000"/>
              </a:lnSpc>
              <a:spcBef>
                <a:spcPct val="20000"/>
              </a:spcBef>
              <a:buSzPct val="85000"/>
            </a:pPr>
            <a:r>
              <a:rPr kumimoji="1" lang="zh-CN" altLang="en-US" sz="2000" dirty="0">
                <a:solidFill>
                  <a:srgbClr val="0070C0"/>
                </a:solidFill>
                <a:latin typeface="微软雅黑"/>
                <a:ea typeface="微软雅黑"/>
                <a:cs typeface="微软雅黑"/>
              </a:rPr>
              <a:t>符号 </a:t>
            </a:r>
          </a:p>
        </p:txBody>
      </p:sp>
      <p:sp>
        <p:nvSpPr>
          <p:cNvPr id="200713" name="Rectangle 9"/>
          <p:cNvSpPr>
            <a:spLocks noChangeArrowheads="1"/>
          </p:cNvSpPr>
          <p:nvPr/>
        </p:nvSpPr>
        <p:spPr bwMode="auto">
          <a:xfrm>
            <a:off x="6480951" y="1083832"/>
            <a:ext cx="2160587" cy="4765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lnSpc>
                <a:spcPct val="140000"/>
              </a:lnSpc>
              <a:spcBef>
                <a:spcPct val="20000"/>
              </a:spcBef>
              <a:buSzPct val="85000"/>
            </a:pPr>
            <a:r>
              <a:rPr kumimoji="1" lang="en-US" altLang="zh-CN" sz="2000" dirty="0">
                <a:solidFill>
                  <a:srgbClr val="0070C0"/>
                </a:solidFill>
                <a:latin typeface="微软雅黑"/>
                <a:ea typeface="微软雅黑"/>
                <a:cs typeface="微软雅黑"/>
              </a:rPr>
              <a:t>V-I</a:t>
            </a:r>
            <a:r>
              <a:rPr kumimoji="1" lang="zh-CN" altLang="en-US" sz="2000" dirty="0">
                <a:solidFill>
                  <a:srgbClr val="0070C0"/>
                </a:solidFill>
                <a:latin typeface="微软雅黑"/>
                <a:ea typeface="微软雅黑"/>
                <a:cs typeface="微软雅黑"/>
              </a:rPr>
              <a:t> 特性曲线 </a:t>
            </a:r>
          </a:p>
        </p:txBody>
      </p:sp>
      <p:sp>
        <p:nvSpPr>
          <p:cNvPr id="200714" name="Rectangle 10"/>
          <p:cNvSpPr>
            <a:spLocks noChangeArrowheads="1"/>
          </p:cNvSpPr>
          <p:nvPr/>
        </p:nvSpPr>
        <p:spPr bwMode="auto">
          <a:xfrm>
            <a:off x="1347391" y="1840260"/>
            <a:ext cx="1547812" cy="4765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lnSpc>
                <a:spcPct val="140000"/>
              </a:lnSpc>
              <a:spcBef>
                <a:spcPct val="20000"/>
              </a:spcBef>
              <a:buSzPct val="85000"/>
            </a:pPr>
            <a:r>
              <a:rPr kumimoji="1" lang="zh-CN" altLang="en-US" sz="2000" dirty="0">
                <a:solidFill>
                  <a:srgbClr val="0070C0"/>
                </a:solidFill>
                <a:latin typeface="微软雅黑"/>
                <a:ea typeface="微软雅黑"/>
                <a:cs typeface="微软雅黑"/>
              </a:rPr>
              <a:t>数学关系 </a:t>
            </a:r>
          </a:p>
        </p:txBody>
      </p:sp>
      <p:sp>
        <p:nvSpPr>
          <p:cNvPr id="2" name="标题 1"/>
          <p:cNvSpPr>
            <a:spLocks noGrp="1"/>
          </p:cNvSpPr>
          <p:nvPr>
            <p:ph type="title"/>
          </p:nvPr>
        </p:nvSpPr>
        <p:spPr/>
        <p:txBody>
          <a:bodyPr/>
          <a:lstStyle/>
          <a:p>
            <a:r>
              <a:rPr kumimoji="1" lang="zh-CN" altLang="en-US" dirty="0"/>
              <a:t>理想电阻元件</a:t>
            </a:r>
          </a:p>
        </p:txBody>
      </p:sp>
      <p:sp>
        <p:nvSpPr>
          <p:cNvPr id="3" name="内容占位符 2"/>
          <p:cNvSpPr>
            <a:spLocks noGrp="1"/>
          </p:cNvSpPr>
          <p:nvPr>
            <p:ph idx="1"/>
          </p:nvPr>
        </p:nvSpPr>
        <p:spPr>
          <a:xfrm>
            <a:off x="439616" y="4255296"/>
            <a:ext cx="4115006" cy="2004306"/>
          </a:xfrm>
        </p:spPr>
        <p:txBody>
          <a:bodyPr/>
          <a:lstStyle/>
          <a:p>
            <a:r>
              <a:rPr kumimoji="1" lang="zh-CN" altLang="en-US" dirty="0">
                <a:latin typeface="Times New Roman"/>
              </a:rPr>
              <a:t>单位：欧姆 </a:t>
            </a:r>
            <a:r>
              <a:rPr kumimoji="1" lang="en-US" altLang="zh-CN" dirty="0">
                <a:latin typeface="Times New Roman"/>
              </a:rPr>
              <a:t>(</a:t>
            </a:r>
            <a:r>
              <a:rPr kumimoji="1" lang="en-US" altLang="zh-CN" dirty="0">
                <a:latin typeface="Times New Roman"/>
                <a:sym typeface="Symbol" panose="05050102010706020507" pitchFamily="18" charset="2"/>
              </a:rPr>
              <a:t></a:t>
            </a:r>
            <a:r>
              <a:rPr kumimoji="1" lang="en-US" altLang="zh-CN" dirty="0">
                <a:latin typeface="Times New Roman"/>
              </a:rPr>
              <a:t>)</a:t>
            </a:r>
          </a:p>
          <a:p>
            <a:r>
              <a:rPr kumimoji="1" lang="zh-CN" altLang="en-US" dirty="0">
                <a:latin typeface="Times New Roman"/>
              </a:rPr>
              <a:t>特点：</a:t>
            </a:r>
          </a:p>
          <a:p>
            <a:pPr lvl="1"/>
            <a:r>
              <a:rPr kumimoji="1" lang="zh-CN" altLang="en-US" dirty="0">
                <a:latin typeface="Times New Roman"/>
              </a:rPr>
              <a:t>消耗能量</a:t>
            </a:r>
          </a:p>
          <a:p>
            <a:pPr lvl="1"/>
            <a:r>
              <a:rPr kumimoji="1" lang="zh-CN" altLang="en-US" dirty="0">
                <a:latin typeface="Times New Roman"/>
              </a:rPr>
              <a:t>无记忆效应</a:t>
            </a:r>
          </a:p>
        </p:txBody>
      </p:sp>
      <p:graphicFrame>
        <p:nvGraphicFramePr>
          <p:cNvPr id="10" name="Object 32"/>
          <p:cNvGraphicFramePr>
            <a:graphicFrameLocks noChangeAspect="1"/>
          </p:cNvGraphicFramePr>
          <p:nvPr>
            <p:extLst/>
          </p:nvPr>
        </p:nvGraphicFramePr>
        <p:xfrm>
          <a:off x="5619570" y="4546186"/>
          <a:ext cx="1223962" cy="1011238"/>
        </p:xfrm>
        <a:graphic>
          <a:graphicData uri="http://schemas.openxmlformats.org/presentationml/2006/ole">
            <mc:AlternateContent xmlns:mc="http://schemas.openxmlformats.org/markup-compatibility/2006">
              <mc:Choice xmlns:v="urn:schemas-microsoft-com:vml" Requires="v">
                <p:oleObj spid="_x0000_s26811" name="Visio" r:id="rId5" imgW="949139" imgH="783833" progId="Visio.Drawing.11">
                  <p:embed/>
                </p:oleObj>
              </mc:Choice>
              <mc:Fallback>
                <p:oleObj name="Visio" r:id="rId5" imgW="949139" imgH="783833" progId="Visio.Drawing.11">
                  <p:embed/>
                  <p:pic>
                    <p:nvPicPr>
                      <p:cNvPr id="10" name="Object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570" y="4546186"/>
                        <a:ext cx="1223962" cy="1011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1" name="Rectangle 35"/>
          <p:cNvSpPr>
            <a:spLocks noChangeArrowheads="1"/>
          </p:cNvSpPr>
          <p:nvPr/>
        </p:nvSpPr>
        <p:spPr bwMode="auto">
          <a:xfrm>
            <a:off x="5775575" y="5681282"/>
            <a:ext cx="10985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zh-CN" altLang="en-US" dirty="0">
                <a:latin typeface="微软雅黑"/>
                <a:ea typeface="微软雅黑"/>
                <a:cs typeface="微软雅黑"/>
              </a:rPr>
              <a:t>贴片电阻</a:t>
            </a:r>
          </a:p>
        </p:txBody>
      </p:sp>
      <p:pic>
        <p:nvPicPr>
          <p:cNvPr id="4" name="图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56845" y="4420247"/>
            <a:ext cx="2133151" cy="1277725"/>
          </a:xfrm>
          <a:prstGeom prst="rect">
            <a:avLst/>
          </a:prstGeom>
        </p:spPr>
      </p:pic>
      <p:sp>
        <p:nvSpPr>
          <p:cNvPr id="13" name="Rectangle 35"/>
          <p:cNvSpPr>
            <a:spLocks noChangeArrowheads="1"/>
          </p:cNvSpPr>
          <p:nvPr/>
        </p:nvSpPr>
        <p:spPr bwMode="auto">
          <a:xfrm>
            <a:off x="7939074" y="5691047"/>
            <a:ext cx="133882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zh-CN" altLang="en-US" dirty="0">
                <a:latin typeface="微软雅黑"/>
                <a:ea typeface="微软雅黑"/>
                <a:cs typeface="微软雅黑"/>
              </a:rPr>
              <a:t>分立式电阻</a:t>
            </a:r>
          </a:p>
        </p:txBody>
      </p:sp>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63150" y="1240065"/>
            <a:ext cx="1322029" cy="1662930"/>
          </a:xfrm>
          <a:prstGeom prst="rect">
            <a:avLst/>
          </a:prstGeom>
        </p:spPr>
      </p:pic>
      <p:sp>
        <p:nvSpPr>
          <p:cNvPr id="7" name="文本框 6"/>
          <p:cNvSpPr txBox="1"/>
          <p:nvPr/>
        </p:nvSpPr>
        <p:spPr>
          <a:xfrm>
            <a:off x="9351862" y="2921344"/>
            <a:ext cx="2509020" cy="584775"/>
          </a:xfrm>
          <a:prstGeom prst="rect">
            <a:avLst/>
          </a:prstGeom>
          <a:noFill/>
        </p:spPr>
        <p:txBody>
          <a:bodyPr wrap="none" rtlCol="0">
            <a:spAutoFit/>
          </a:bodyPr>
          <a:lstStyle/>
          <a:p>
            <a:pPr algn="ctr"/>
            <a:r>
              <a:rPr lang="en-US" altLang="zh-CN" sz="1600" dirty="0"/>
              <a:t>Georg Simon Ohm</a:t>
            </a:r>
          </a:p>
          <a:p>
            <a:pPr algn="ctr"/>
            <a:r>
              <a:rPr lang="en-US" altLang="zh-CN" sz="1600" dirty="0"/>
              <a:t>Mar 16, 1787—July 6, 1854</a:t>
            </a:r>
            <a:endParaRPr lang="zh-CN" altLang="en-US" sz="1600" dirty="0"/>
          </a:p>
        </p:txBody>
      </p:sp>
      <p:pic>
        <p:nvPicPr>
          <p:cNvPr id="12" name="图片 11">
            <a:extLst>
              <a:ext uri="{FF2B5EF4-FFF2-40B4-BE49-F238E27FC236}">
                <a16:creationId xmlns:a16="http://schemas.microsoft.com/office/drawing/2014/main" id="{AD36A214-8EF7-45FD-8E1B-45C061D63CAB}"/>
              </a:ext>
            </a:extLst>
          </p:cNvPr>
          <p:cNvPicPr>
            <a:picLocks noChangeAspect="1"/>
          </p:cNvPicPr>
          <p:nvPr/>
        </p:nvPicPr>
        <p:blipFill>
          <a:blip r:embed="rId9"/>
          <a:stretch>
            <a:fillRect/>
          </a:stretch>
        </p:blipFill>
        <p:spPr>
          <a:xfrm>
            <a:off x="4159190" y="1720513"/>
            <a:ext cx="1177983" cy="1752483"/>
          </a:xfrm>
          <a:prstGeom prst="rect">
            <a:avLst/>
          </a:prstGeom>
        </p:spPr>
      </p:pic>
      <p:pic>
        <p:nvPicPr>
          <p:cNvPr id="14" name="图片 13">
            <a:extLst>
              <a:ext uri="{FF2B5EF4-FFF2-40B4-BE49-F238E27FC236}">
                <a16:creationId xmlns:a16="http://schemas.microsoft.com/office/drawing/2014/main" id="{1846C360-FF34-41C8-ADEF-BCEBEAF954DB}"/>
              </a:ext>
            </a:extLst>
          </p:cNvPr>
          <p:cNvPicPr>
            <a:picLocks noChangeAspect="1"/>
          </p:cNvPicPr>
          <p:nvPr/>
        </p:nvPicPr>
        <p:blipFill>
          <a:blip r:embed="rId10"/>
          <a:stretch>
            <a:fillRect/>
          </a:stretch>
        </p:blipFill>
        <p:spPr>
          <a:xfrm>
            <a:off x="6341804" y="1590116"/>
            <a:ext cx="2358752" cy="2398220"/>
          </a:xfrm>
          <a:prstGeom prst="rect">
            <a:avLst/>
          </a:prstGeom>
        </p:spPr>
      </p:pic>
    </p:spTree>
    <p:extLst>
      <p:ext uri="{BB962C8B-B14F-4D97-AF65-F5344CB8AC3E}">
        <p14:creationId xmlns:p14="http://schemas.microsoft.com/office/powerpoint/2010/main" val="237388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05" name="Object 5"/>
          <p:cNvGraphicFramePr>
            <a:graphicFrameLocks noChangeAspect="1"/>
          </p:cNvGraphicFramePr>
          <p:nvPr>
            <p:extLst/>
          </p:nvPr>
        </p:nvGraphicFramePr>
        <p:xfrm>
          <a:off x="3954639" y="1937474"/>
          <a:ext cx="1168400" cy="777875"/>
        </p:xfrm>
        <a:graphic>
          <a:graphicData uri="http://schemas.openxmlformats.org/presentationml/2006/ole">
            <mc:AlternateContent xmlns:mc="http://schemas.openxmlformats.org/markup-compatibility/2006">
              <mc:Choice xmlns:v="urn:schemas-microsoft-com:vml" Requires="v">
                <p:oleObj spid="_x0000_s27926" name="Visio" r:id="rId3" imgW="1168767" imgH="778373" progId="Visio.Drawing.11">
                  <p:embed/>
                </p:oleObj>
              </mc:Choice>
              <mc:Fallback>
                <p:oleObj name="Visio" r:id="rId3" imgW="1168767" imgH="778373" progId="Visio.Drawing.11">
                  <p:embed/>
                  <p:pic>
                    <p:nvPicPr>
                      <p:cNvPr id="20480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4639" y="1937474"/>
                        <a:ext cx="1168400" cy="777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4806" name="Object 6"/>
          <p:cNvGraphicFramePr>
            <a:graphicFrameLocks noChangeAspect="1"/>
          </p:cNvGraphicFramePr>
          <p:nvPr>
            <p:extLst>
              <p:ext uri="{D42A27DB-BD31-4B8C-83A1-F6EECF244321}">
                <p14:modId xmlns:p14="http://schemas.microsoft.com/office/powerpoint/2010/main" val="4227604563"/>
              </p:ext>
            </p:extLst>
          </p:nvPr>
        </p:nvGraphicFramePr>
        <p:xfrm>
          <a:off x="1453026" y="2048797"/>
          <a:ext cx="1185499" cy="853211"/>
        </p:xfrm>
        <a:graphic>
          <a:graphicData uri="http://schemas.openxmlformats.org/presentationml/2006/ole">
            <mc:AlternateContent xmlns:mc="http://schemas.openxmlformats.org/markup-compatibility/2006">
              <mc:Choice xmlns:v="urn:schemas-microsoft-com:vml" Requires="v">
                <p:oleObj spid="_x0000_s27927" name="Equation" r:id="rId5" imgW="545863" imgH="393529" progId="Equation.DSMT4">
                  <p:embed/>
                </p:oleObj>
              </mc:Choice>
              <mc:Fallback>
                <p:oleObj name="Equation" r:id="rId5" imgW="545863" imgH="393529" progId="Equation.DSMT4">
                  <p:embed/>
                  <p:pic>
                    <p:nvPicPr>
                      <p:cNvPr id="20480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3026" y="2048797"/>
                        <a:ext cx="1185499" cy="853211"/>
                      </a:xfrm>
                      <a:prstGeom prst="rect">
                        <a:avLst/>
                      </a:prstGeom>
                      <a:noFill/>
                      <a:extLst/>
                    </p:spPr>
                  </p:pic>
                </p:oleObj>
              </mc:Fallback>
            </mc:AlternateContent>
          </a:graphicData>
        </a:graphic>
      </p:graphicFrame>
      <p:sp>
        <p:nvSpPr>
          <p:cNvPr id="204810" name="Rectangle 10"/>
          <p:cNvSpPr>
            <a:spLocks noChangeArrowheads="1"/>
          </p:cNvSpPr>
          <p:nvPr/>
        </p:nvSpPr>
        <p:spPr bwMode="auto">
          <a:xfrm>
            <a:off x="1453026" y="1414297"/>
            <a:ext cx="121058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1" lang="zh-CN" altLang="en-US" sz="2000" b="1" dirty="0">
                <a:solidFill>
                  <a:srgbClr val="0070C0"/>
                </a:solidFill>
                <a:latin typeface="微软雅黑"/>
                <a:ea typeface="微软雅黑"/>
                <a:cs typeface="微软雅黑"/>
              </a:rPr>
              <a:t>数学关系</a:t>
            </a:r>
          </a:p>
        </p:txBody>
      </p:sp>
      <p:sp>
        <p:nvSpPr>
          <p:cNvPr id="204811" name="Rectangle 11"/>
          <p:cNvSpPr>
            <a:spLocks noChangeArrowheads="1"/>
          </p:cNvSpPr>
          <p:nvPr/>
        </p:nvSpPr>
        <p:spPr bwMode="auto">
          <a:xfrm>
            <a:off x="3851935" y="1417229"/>
            <a:ext cx="1258560" cy="43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spcBef>
                <a:spcPct val="20000"/>
              </a:spcBef>
            </a:pPr>
            <a:r>
              <a:rPr lang="zh-CN" altLang="en-US" sz="2000" b="1" dirty="0">
                <a:solidFill>
                  <a:srgbClr val="0070C0"/>
                </a:solidFill>
                <a:latin typeface="微软雅黑"/>
                <a:ea typeface="微软雅黑"/>
                <a:cs typeface="微软雅黑"/>
              </a:rPr>
              <a:t>电路符号</a:t>
            </a:r>
          </a:p>
        </p:txBody>
      </p:sp>
      <p:sp>
        <p:nvSpPr>
          <p:cNvPr id="204815" name="Rectangle 15"/>
          <p:cNvSpPr>
            <a:spLocks noChangeArrowheads="1"/>
          </p:cNvSpPr>
          <p:nvPr/>
        </p:nvSpPr>
        <p:spPr bwMode="auto">
          <a:xfrm>
            <a:off x="6103339" y="1414297"/>
            <a:ext cx="2637221" cy="14609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lvl="0" eaLnBrk="0" fontAlgn="base" hangingPunct="0">
              <a:spcBef>
                <a:spcPct val="50000"/>
              </a:spcBef>
              <a:spcAft>
                <a:spcPct val="0"/>
              </a:spcAft>
            </a:pPr>
            <a:r>
              <a:rPr kumimoji="1" lang="zh-CN" altLang="en-US" sz="2000" b="1" dirty="0">
                <a:solidFill>
                  <a:srgbClr val="0070C0"/>
                </a:solidFill>
                <a:latin typeface="Times New Roman" panose="02020603050405020304" pitchFamily="18" charset="0"/>
                <a:ea typeface="微软雅黑" panose="020B0503020204020204" pitchFamily="34" charset="-122"/>
              </a:rPr>
              <a:t>电容 </a:t>
            </a:r>
            <a:r>
              <a:rPr kumimoji="1" lang="en-US" altLang="zh-CN" sz="2000" b="1" i="1" dirty="0">
                <a:solidFill>
                  <a:srgbClr val="0070C0"/>
                </a:solidFill>
                <a:latin typeface="Times New Roman" panose="02020603050405020304" pitchFamily="18" charset="0"/>
                <a:ea typeface="微软雅黑" panose="020B0503020204020204" pitchFamily="34" charset="-122"/>
              </a:rPr>
              <a:t>C </a:t>
            </a:r>
            <a:r>
              <a:rPr kumimoji="1" lang="zh-CN" altLang="en-US" sz="2000" b="1" dirty="0">
                <a:solidFill>
                  <a:srgbClr val="0070C0"/>
                </a:solidFill>
                <a:latin typeface="Times New Roman" panose="02020603050405020304" pitchFamily="18" charset="0"/>
                <a:ea typeface="微软雅黑" panose="020B0503020204020204" pitchFamily="34" charset="-122"/>
              </a:rPr>
              <a:t>的单位：</a:t>
            </a:r>
            <a:endParaRPr kumimoji="1" lang="en-US" altLang="zh-CN" sz="2000" b="1" dirty="0">
              <a:solidFill>
                <a:srgbClr val="0070C0"/>
              </a:solidFill>
              <a:latin typeface="Times New Roman" panose="02020603050405020304" pitchFamily="18" charset="0"/>
              <a:ea typeface="微软雅黑" panose="020B0503020204020204" pitchFamily="34" charset="-122"/>
            </a:endParaRPr>
          </a:p>
          <a:p>
            <a:pPr lvl="0" eaLnBrk="0" fontAlgn="base" hangingPunct="0">
              <a:spcBef>
                <a:spcPct val="50000"/>
              </a:spcBef>
              <a:spcAft>
                <a:spcPct val="0"/>
              </a:spcAft>
            </a:pPr>
            <a:r>
              <a:rPr kumimoji="1"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rPr>
              <a:t>F (</a:t>
            </a:r>
            <a:r>
              <a:rPr kumimoji="1"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rPr>
              <a:t>法) (</a:t>
            </a:r>
            <a:r>
              <a:rPr kumimoji="1"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rPr>
              <a:t>Farad，</a:t>
            </a:r>
            <a:r>
              <a:rPr kumimoji="1"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rPr>
              <a:t>法拉)</a:t>
            </a:r>
          </a:p>
          <a:p>
            <a:pPr lvl="0" algn="ctr" eaLnBrk="0" fontAlgn="base" hangingPunct="0">
              <a:spcBef>
                <a:spcPct val="50000"/>
              </a:spcBef>
              <a:spcAft>
                <a:spcPct val="0"/>
              </a:spcAft>
            </a:pPr>
            <a:r>
              <a:rPr kumimoji="1"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rPr>
              <a:t>常用</a:t>
            </a:r>
            <a:r>
              <a:rPr kumimoji="1"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sym typeface="Symbol" panose="05050102010706020507" pitchFamily="18" charset="2"/>
              </a:rPr>
              <a:t></a:t>
            </a:r>
            <a:r>
              <a:rPr kumimoji="1" lang="en-US" altLang="zh-CN" sz="2000" b="1" dirty="0" err="1">
                <a:solidFill>
                  <a:schemeClr val="tx1">
                    <a:lumMod val="75000"/>
                    <a:lumOff val="25000"/>
                  </a:schemeClr>
                </a:solidFill>
                <a:latin typeface="Times New Roman" panose="02020603050405020304" pitchFamily="18" charset="0"/>
                <a:ea typeface="微软雅黑" panose="020B0503020204020204" pitchFamily="34" charset="-122"/>
                <a:sym typeface="Symbol" panose="05050102010706020507" pitchFamily="18" charset="2"/>
              </a:rPr>
              <a:t>F，nF，pF</a:t>
            </a:r>
            <a:r>
              <a:rPr kumimoji="1"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sym typeface="Symbol" panose="05050102010706020507" pitchFamily="18" charset="2"/>
              </a:rPr>
              <a:t>等。</a:t>
            </a:r>
          </a:p>
        </p:txBody>
      </p:sp>
      <p:sp>
        <p:nvSpPr>
          <p:cNvPr id="2" name="标题 1"/>
          <p:cNvSpPr>
            <a:spLocks noGrp="1"/>
          </p:cNvSpPr>
          <p:nvPr>
            <p:ph type="title"/>
          </p:nvPr>
        </p:nvSpPr>
        <p:spPr/>
        <p:txBody>
          <a:bodyPr/>
          <a:lstStyle/>
          <a:p>
            <a:r>
              <a:rPr kumimoji="1" lang="zh-CN" altLang="en-US" dirty="0"/>
              <a:t>理想电容元件</a:t>
            </a:r>
          </a:p>
        </p:txBody>
      </p:sp>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1070" y="4403381"/>
            <a:ext cx="1737810" cy="1525797"/>
          </a:xfrm>
          <a:prstGeom prst="rect">
            <a:avLst/>
          </a:prstGeom>
        </p:spPr>
      </p:pic>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31068" y="4431483"/>
            <a:ext cx="1883893" cy="1497695"/>
          </a:xfrm>
          <a:prstGeom prst="rect">
            <a:avLst/>
          </a:prstGeom>
        </p:spPr>
      </p:pic>
      <p:pic>
        <p:nvPicPr>
          <p:cNvPr id="7" name="图片 6"/>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17615" y="4578726"/>
            <a:ext cx="1737810" cy="1303358"/>
          </a:xfrm>
          <a:prstGeom prst="rect">
            <a:avLst/>
          </a:prstGeom>
        </p:spPr>
      </p:pic>
      <p:sp>
        <p:nvSpPr>
          <p:cNvPr id="20" name="矩形 19"/>
          <p:cNvSpPr/>
          <p:nvPr/>
        </p:nvSpPr>
        <p:spPr>
          <a:xfrm>
            <a:off x="1465613" y="4304921"/>
            <a:ext cx="4978052" cy="1850181"/>
          </a:xfrm>
          <a:prstGeom prst="rect">
            <a:avLst/>
          </a:prstGeom>
          <a:noFill/>
          <a:ln w="19050">
            <a:solidFill>
              <a:srgbClr val="B01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3" name="Object 4"/>
          <p:cNvGraphicFramePr>
            <a:graphicFrameLocks noChangeAspect="1"/>
          </p:cNvGraphicFramePr>
          <p:nvPr>
            <p:extLst/>
          </p:nvPr>
        </p:nvGraphicFramePr>
        <p:xfrm>
          <a:off x="2437692" y="3122953"/>
          <a:ext cx="4508500" cy="798513"/>
        </p:xfrm>
        <a:graphic>
          <a:graphicData uri="http://schemas.openxmlformats.org/presentationml/2006/ole">
            <mc:AlternateContent xmlns:mc="http://schemas.openxmlformats.org/markup-compatibility/2006">
              <mc:Choice xmlns:v="urn:schemas-microsoft-com:vml" Requires="v">
                <p:oleObj spid="_x0000_s27928" name="Equation" r:id="rId10" imgW="2222280" imgH="393480" progId="Equation.DSMT4">
                  <p:embed/>
                </p:oleObj>
              </mc:Choice>
              <mc:Fallback>
                <p:oleObj name="Equation" r:id="rId10" imgW="2222280" imgH="393480" progId="Equation.DSMT4">
                  <p:embed/>
                  <p:pic>
                    <p:nvPicPr>
                      <p:cNvPr id="33" name="Object 4"/>
                      <p:cNvPicPr>
                        <a:picLocks noChangeAspect="1" noChangeArrowheads="1"/>
                      </p:cNvPicPr>
                      <p:nvPr/>
                    </p:nvPicPr>
                    <p:blipFill>
                      <a:blip r:embed="rId11"/>
                      <a:srcRect/>
                      <a:stretch>
                        <a:fillRect/>
                      </a:stretch>
                    </p:blipFill>
                    <p:spPr bwMode="auto">
                      <a:xfrm>
                        <a:off x="2437692" y="3122953"/>
                        <a:ext cx="4508500" cy="7985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34" name="图片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68832" y="883621"/>
            <a:ext cx="1367257" cy="1581950"/>
          </a:xfrm>
          <a:prstGeom prst="rect">
            <a:avLst/>
          </a:prstGeom>
        </p:spPr>
      </p:pic>
      <p:sp>
        <p:nvSpPr>
          <p:cNvPr id="36" name="文本框 35"/>
          <p:cNvSpPr txBox="1"/>
          <p:nvPr/>
        </p:nvSpPr>
        <p:spPr>
          <a:xfrm>
            <a:off x="9278543" y="2551566"/>
            <a:ext cx="2582758" cy="584775"/>
          </a:xfrm>
          <a:prstGeom prst="rect">
            <a:avLst/>
          </a:prstGeom>
          <a:noFill/>
        </p:spPr>
        <p:txBody>
          <a:bodyPr wrap="none" rtlCol="0">
            <a:spAutoFit/>
          </a:bodyPr>
          <a:lstStyle/>
          <a:p>
            <a:pPr algn="ctr"/>
            <a:r>
              <a:rPr lang="en-US" altLang="zh-CN" sz="1600" dirty="0"/>
              <a:t>Michael Faraday</a:t>
            </a:r>
          </a:p>
          <a:p>
            <a:pPr algn="ctr"/>
            <a:r>
              <a:rPr lang="en-US" altLang="zh-CN" sz="1600" dirty="0"/>
              <a:t>Sep 22, 1791—Aug 25, 1867</a:t>
            </a:r>
            <a:endParaRPr lang="zh-CN" altLang="en-US" sz="1600" dirty="0"/>
          </a:p>
        </p:txBody>
      </p:sp>
      <p:pic>
        <p:nvPicPr>
          <p:cNvPr id="8" name="图片 7">
            <a:extLst>
              <a:ext uri="{FF2B5EF4-FFF2-40B4-BE49-F238E27FC236}">
                <a16:creationId xmlns:a16="http://schemas.microsoft.com/office/drawing/2014/main" id="{51B20BFC-5734-412D-858E-9B297356AF52}"/>
              </a:ext>
            </a:extLst>
          </p:cNvPr>
          <p:cNvPicPr>
            <a:picLocks noChangeAspect="1"/>
          </p:cNvPicPr>
          <p:nvPr/>
        </p:nvPicPr>
        <p:blipFill>
          <a:blip r:embed="rId13"/>
          <a:stretch>
            <a:fillRect/>
          </a:stretch>
        </p:blipFill>
        <p:spPr>
          <a:xfrm>
            <a:off x="7973478" y="3522209"/>
            <a:ext cx="2756920" cy="2760059"/>
          </a:xfrm>
          <a:prstGeom prst="rect">
            <a:avLst/>
          </a:prstGeom>
        </p:spPr>
      </p:pic>
    </p:spTree>
    <p:extLst>
      <p:ext uri="{BB962C8B-B14F-4D97-AF65-F5344CB8AC3E}">
        <p14:creationId xmlns:p14="http://schemas.microsoft.com/office/powerpoint/2010/main" val="274820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Rectangle 3"/>
          <p:cNvSpPr>
            <a:spLocks noChangeArrowheads="1"/>
          </p:cNvSpPr>
          <p:nvPr/>
        </p:nvSpPr>
        <p:spPr bwMode="auto">
          <a:xfrm>
            <a:off x="439615" y="4335296"/>
            <a:ext cx="11500851" cy="1864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lnSpc>
                <a:spcPct val="130000"/>
              </a:lnSpc>
              <a:spcBef>
                <a:spcPct val="20000"/>
              </a:spcBef>
              <a:buFont typeface="Wingdings" panose="05000000000000000000" pitchFamily="2" charset="2"/>
              <a:buChar char="v"/>
            </a:pPr>
            <a:r>
              <a:rPr lang="zh-CN" altLang="en-US" sz="2000" b="1" dirty="0">
                <a:solidFill>
                  <a:schemeClr val="tx1">
                    <a:lumMod val="75000"/>
                    <a:lumOff val="25000"/>
                  </a:schemeClr>
                </a:solidFill>
                <a:latin typeface="微软雅黑"/>
                <a:ea typeface="微软雅黑"/>
                <a:cs typeface="微软雅黑"/>
              </a:rPr>
              <a:t>未与电源连接的 </a:t>
            </a:r>
            <a:r>
              <a:rPr lang="en-US" altLang="zh-CN" sz="2000" b="1" i="1" dirty="0">
                <a:solidFill>
                  <a:schemeClr val="tx1">
                    <a:lumMod val="75000"/>
                    <a:lumOff val="25000"/>
                  </a:schemeClr>
                </a:solidFill>
                <a:latin typeface="Times New Roman"/>
                <a:ea typeface="微软雅黑"/>
                <a:cs typeface="Times New Roman"/>
              </a:rPr>
              <a:t>t</a:t>
            </a:r>
            <a:r>
              <a:rPr lang="en-US" altLang="zh-CN" sz="2000" b="1" dirty="0">
                <a:solidFill>
                  <a:schemeClr val="tx1">
                    <a:lumMod val="75000"/>
                    <a:lumOff val="25000"/>
                  </a:schemeClr>
                </a:solidFill>
                <a:latin typeface="Times New Roman"/>
                <a:ea typeface="微软雅黑"/>
                <a:cs typeface="Times New Roman"/>
              </a:rPr>
              <a:t>=0</a:t>
            </a:r>
            <a:r>
              <a:rPr lang="zh-CN" altLang="en-US" sz="2000" b="1" dirty="0">
                <a:solidFill>
                  <a:schemeClr val="tx1">
                    <a:lumMod val="75000"/>
                    <a:lumOff val="25000"/>
                  </a:schemeClr>
                </a:solidFill>
                <a:latin typeface="Times New Roman"/>
                <a:ea typeface="微软雅黑"/>
                <a:cs typeface="Times New Roman"/>
              </a:rPr>
              <a:t> </a:t>
            </a:r>
            <a:r>
              <a:rPr lang="zh-CN" altLang="en-US" sz="2000" b="1" dirty="0">
                <a:solidFill>
                  <a:schemeClr val="tx1">
                    <a:lumMod val="75000"/>
                    <a:lumOff val="25000"/>
                  </a:schemeClr>
                </a:solidFill>
                <a:latin typeface="微软雅黑"/>
                <a:ea typeface="微软雅黑"/>
                <a:cs typeface="微软雅黑"/>
              </a:rPr>
              <a:t>时刻，电压</a:t>
            </a:r>
            <a:r>
              <a:rPr lang="en-US" altLang="zh-CN" sz="2000" b="1" i="1" dirty="0">
                <a:solidFill>
                  <a:schemeClr val="tx1">
                    <a:lumMod val="75000"/>
                    <a:lumOff val="25000"/>
                  </a:schemeClr>
                </a:solidFill>
                <a:latin typeface="Times New Roman"/>
                <a:ea typeface="微软雅黑"/>
                <a:cs typeface="Times New Roman"/>
              </a:rPr>
              <a:t>v </a:t>
            </a:r>
            <a:r>
              <a:rPr lang="en-US" altLang="zh-CN" sz="2000" b="1" dirty="0">
                <a:solidFill>
                  <a:schemeClr val="tx1">
                    <a:lumMod val="75000"/>
                    <a:lumOff val="25000"/>
                  </a:schemeClr>
                </a:solidFill>
                <a:latin typeface="Times New Roman"/>
                <a:ea typeface="微软雅黑"/>
                <a:cs typeface="Times New Roman"/>
              </a:rPr>
              <a:t>=0</a:t>
            </a:r>
            <a:r>
              <a:rPr lang="zh-CN" altLang="en-US" sz="2000" b="1" dirty="0">
                <a:solidFill>
                  <a:schemeClr val="tx1">
                    <a:lumMod val="75000"/>
                    <a:lumOff val="25000"/>
                  </a:schemeClr>
                </a:solidFill>
                <a:latin typeface="微软雅黑"/>
                <a:ea typeface="微软雅黑"/>
                <a:cs typeface="微软雅黑"/>
              </a:rPr>
              <a:t>。</a:t>
            </a:r>
            <a:endParaRPr lang="en-US" altLang="zh-CN" sz="2000" b="1" dirty="0">
              <a:solidFill>
                <a:schemeClr val="tx1">
                  <a:lumMod val="75000"/>
                  <a:lumOff val="25000"/>
                </a:schemeClr>
              </a:solidFill>
              <a:latin typeface="微软雅黑"/>
              <a:ea typeface="微软雅黑"/>
              <a:cs typeface="微软雅黑"/>
            </a:endParaRPr>
          </a:p>
          <a:p>
            <a:pPr marL="342900" indent="-342900" eaLnBrk="0" hangingPunct="0">
              <a:lnSpc>
                <a:spcPct val="130000"/>
              </a:lnSpc>
              <a:spcBef>
                <a:spcPct val="20000"/>
              </a:spcBef>
              <a:buFont typeface="Wingdings" panose="05000000000000000000" pitchFamily="2" charset="2"/>
              <a:buChar char="v"/>
            </a:pPr>
            <a:r>
              <a:rPr lang="zh-CN" altLang="en-US" sz="2000" b="1" dirty="0">
                <a:solidFill>
                  <a:schemeClr val="tx1">
                    <a:lumMod val="75000"/>
                    <a:lumOff val="25000"/>
                  </a:schemeClr>
                </a:solidFill>
                <a:latin typeface="微软雅黑"/>
                <a:ea typeface="微软雅黑"/>
                <a:cs typeface="微软雅黑"/>
              </a:rPr>
              <a:t>一旦与电源连接，电压不能突变，</a:t>
            </a:r>
            <a:r>
              <a:rPr lang="en-US" altLang="zh-CN" sz="2000" b="1" i="1" dirty="0">
                <a:solidFill>
                  <a:schemeClr val="tx1">
                    <a:lumMod val="75000"/>
                    <a:lumOff val="25000"/>
                  </a:schemeClr>
                </a:solidFill>
                <a:latin typeface="Times New Roman"/>
                <a:ea typeface="微软雅黑"/>
                <a:cs typeface="Times New Roman"/>
              </a:rPr>
              <a:t>v</a:t>
            </a:r>
            <a:r>
              <a:rPr lang="zh-CN" altLang="en-US" sz="2000" b="1" i="1" dirty="0">
                <a:solidFill>
                  <a:schemeClr val="tx1">
                    <a:lumMod val="75000"/>
                    <a:lumOff val="25000"/>
                  </a:schemeClr>
                </a:solidFill>
                <a:latin typeface="Times New Roman"/>
                <a:ea typeface="微软雅黑"/>
                <a:cs typeface="Times New Roman"/>
              </a:rPr>
              <a:t> </a:t>
            </a:r>
            <a:r>
              <a:rPr lang="zh-CN" altLang="en-US" sz="2000" b="1" dirty="0">
                <a:solidFill>
                  <a:schemeClr val="tx1">
                    <a:lumMod val="75000"/>
                    <a:lumOff val="25000"/>
                  </a:schemeClr>
                </a:solidFill>
                <a:latin typeface="微软雅黑"/>
                <a:ea typeface="微软雅黑"/>
                <a:cs typeface="微软雅黑"/>
              </a:rPr>
              <a:t>仍然为零，电流 </a:t>
            </a:r>
            <a:r>
              <a:rPr lang="en-US" altLang="zh-CN" sz="2000" b="1" i="1" dirty="0" err="1">
                <a:solidFill>
                  <a:schemeClr val="tx1">
                    <a:lumMod val="75000"/>
                    <a:lumOff val="25000"/>
                  </a:schemeClr>
                </a:solidFill>
                <a:latin typeface="Times New Roman"/>
                <a:ea typeface="微软雅黑"/>
                <a:cs typeface="Times New Roman"/>
              </a:rPr>
              <a:t>i</a:t>
            </a:r>
            <a:r>
              <a:rPr lang="zh-CN" altLang="en-US" sz="2000" b="1" i="1" dirty="0">
                <a:solidFill>
                  <a:schemeClr val="tx1">
                    <a:lumMod val="75000"/>
                    <a:lumOff val="25000"/>
                  </a:schemeClr>
                </a:solidFill>
                <a:latin typeface="Times New Roman"/>
                <a:ea typeface="微软雅黑"/>
                <a:cs typeface="Times New Roman"/>
              </a:rPr>
              <a:t> </a:t>
            </a:r>
            <a:r>
              <a:rPr lang="zh-CN" altLang="en-US" sz="2000" b="1" dirty="0">
                <a:solidFill>
                  <a:schemeClr val="tx1">
                    <a:lumMod val="75000"/>
                    <a:lumOff val="25000"/>
                  </a:schemeClr>
                </a:solidFill>
                <a:latin typeface="微软雅黑"/>
                <a:ea typeface="微软雅黑"/>
                <a:cs typeface="微软雅黑"/>
              </a:rPr>
              <a:t>最大。</a:t>
            </a:r>
          </a:p>
          <a:p>
            <a:pPr marL="342900" indent="-342900" eaLnBrk="0" hangingPunct="0">
              <a:lnSpc>
                <a:spcPct val="130000"/>
              </a:lnSpc>
              <a:spcBef>
                <a:spcPct val="20000"/>
              </a:spcBef>
              <a:buFont typeface="Wingdings" panose="05000000000000000000" pitchFamily="2" charset="2"/>
              <a:buChar char="v"/>
            </a:pPr>
            <a:r>
              <a:rPr lang="zh-CN" altLang="en-US" sz="2000" b="1" dirty="0">
                <a:solidFill>
                  <a:schemeClr val="tx1">
                    <a:lumMod val="75000"/>
                    <a:lumOff val="25000"/>
                  </a:schemeClr>
                </a:solidFill>
                <a:latin typeface="微软雅黑"/>
                <a:ea typeface="微软雅黑"/>
                <a:cs typeface="微软雅黑"/>
              </a:rPr>
              <a:t>从</a:t>
            </a:r>
            <a:r>
              <a:rPr lang="en-US" altLang="zh-CN" sz="2000" b="1" i="1" dirty="0">
                <a:solidFill>
                  <a:schemeClr val="tx1">
                    <a:lumMod val="75000"/>
                    <a:lumOff val="25000"/>
                  </a:schemeClr>
                </a:solidFill>
                <a:latin typeface="Times New Roman"/>
                <a:ea typeface="微软雅黑"/>
                <a:cs typeface="Times New Roman"/>
              </a:rPr>
              <a:t>t</a:t>
            </a:r>
            <a:r>
              <a:rPr lang="en-US" altLang="zh-CN" sz="2000" b="1" dirty="0">
                <a:solidFill>
                  <a:schemeClr val="tx1">
                    <a:lumMod val="75000"/>
                    <a:lumOff val="25000"/>
                  </a:schemeClr>
                </a:solidFill>
                <a:latin typeface="Times New Roman"/>
                <a:ea typeface="微软雅黑"/>
                <a:cs typeface="Times New Roman"/>
              </a:rPr>
              <a:t>=0</a:t>
            </a:r>
            <a:r>
              <a:rPr lang="zh-CN" altLang="en-US" sz="2000" b="1" dirty="0">
                <a:solidFill>
                  <a:schemeClr val="tx1">
                    <a:lumMod val="75000"/>
                    <a:lumOff val="25000"/>
                  </a:schemeClr>
                </a:solidFill>
                <a:latin typeface="微软雅黑"/>
                <a:ea typeface="微软雅黑"/>
                <a:cs typeface="微软雅黑"/>
              </a:rPr>
              <a:t>时刻开始，电源对电容充电。</a:t>
            </a:r>
          </a:p>
          <a:p>
            <a:pPr marL="342900" indent="-342900" eaLnBrk="0" hangingPunct="0">
              <a:lnSpc>
                <a:spcPct val="130000"/>
              </a:lnSpc>
              <a:spcBef>
                <a:spcPct val="20000"/>
              </a:spcBef>
              <a:buFont typeface="Wingdings" panose="05000000000000000000" pitchFamily="2" charset="2"/>
              <a:buChar char="v"/>
            </a:pPr>
            <a:r>
              <a:rPr lang="zh-CN" altLang="en-US" sz="2000" b="1" dirty="0">
                <a:solidFill>
                  <a:schemeClr val="tx1">
                    <a:lumMod val="75000"/>
                    <a:lumOff val="25000"/>
                  </a:schemeClr>
                </a:solidFill>
                <a:latin typeface="微软雅黑"/>
                <a:ea typeface="微软雅黑"/>
                <a:cs typeface="微软雅黑"/>
              </a:rPr>
              <a:t>充电时间足够长，两极板间电压最终等于电源电压时，就不再有电荷流动，此时导线上电流 </a:t>
            </a:r>
            <a:r>
              <a:rPr lang="en-US" altLang="zh-CN" sz="2000" b="1" i="1" dirty="0" err="1">
                <a:solidFill>
                  <a:schemeClr val="tx1">
                    <a:lumMod val="75000"/>
                    <a:lumOff val="25000"/>
                  </a:schemeClr>
                </a:solidFill>
                <a:latin typeface="Times New Roman"/>
                <a:ea typeface="微软雅黑"/>
                <a:cs typeface="Times New Roman"/>
              </a:rPr>
              <a:t>i</a:t>
            </a:r>
            <a:r>
              <a:rPr lang="en-US" altLang="zh-CN" sz="2000" b="1" dirty="0">
                <a:solidFill>
                  <a:schemeClr val="tx1">
                    <a:lumMod val="75000"/>
                    <a:lumOff val="25000"/>
                  </a:schemeClr>
                </a:solidFill>
                <a:latin typeface="Times New Roman"/>
                <a:ea typeface="微软雅黑"/>
                <a:cs typeface="Times New Roman"/>
              </a:rPr>
              <a:t>=0</a:t>
            </a:r>
            <a:r>
              <a:rPr lang="zh-CN" altLang="en-US" sz="2000" b="1" dirty="0">
                <a:solidFill>
                  <a:schemeClr val="tx1">
                    <a:lumMod val="75000"/>
                    <a:lumOff val="25000"/>
                  </a:schemeClr>
                </a:solidFill>
                <a:latin typeface="Times New Roman"/>
                <a:ea typeface="微软雅黑"/>
                <a:cs typeface="Times New Roman"/>
              </a:rPr>
              <a:t>。</a:t>
            </a:r>
          </a:p>
          <a:p>
            <a:pPr marL="342900" indent="-342900" eaLnBrk="0" hangingPunct="0">
              <a:lnSpc>
                <a:spcPct val="130000"/>
              </a:lnSpc>
              <a:spcBef>
                <a:spcPct val="20000"/>
              </a:spcBef>
              <a:buFont typeface="Wingdings" panose="05000000000000000000" pitchFamily="2" charset="2"/>
              <a:buChar char="v"/>
            </a:pPr>
            <a:endParaRPr lang="zh-CN" altLang="en-US" sz="2000" b="1" dirty="0">
              <a:solidFill>
                <a:schemeClr val="tx1">
                  <a:lumMod val="75000"/>
                  <a:lumOff val="25000"/>
                </a:schemeClr>
              </a:solidFill>
              <a:latin typeface="微软雅黑"/>
              <a:ea typeface="微软雅黑"/>
              <a:cs typeface="微软雅黑"/>
            </a:endParaRPr>
          </a:p>
        </p:txBody>
      </p:sp>
      <p:sp>
        <p:nvSpPr>
          <p:cNvPr id="2" name="标题 1"/>
          <p:cNvSpPr>
            <a:spLocks noGrp="1"/>
          </p:cNvSpPr>
          <p:nvPr>
            <p:ph type="title"/>
          </p:nvPr>
        </p:nvSpPr>
        <p:spPr/>
        <p:txBody>
          <a:bodyPr/>
          <a:lstStyle/>
          <a:p>
            <a:r>
              <a:rPr kumimoji="1" lang="zh-CN" altLang="en-US" dirty="0"/>
              <a:t>电容充放电</a:t>
            </a:r>
          </a:p>
        </p:txBody>
      </p:sp>
      <p:pic>
        <p:nvPicPr>
          <p:cNvPr id="5" name="图片 4">
            <a:extLst>
              <a:ext uri="{FF2B5EF4-FFF2-40B4-BE49-F238E27FC236}">
                <a16:creationId xmlns:a16="http://schemas.microsoft.com/office/drawing/2014/main" id="{161E8E6A-4809-4DD7-9712-F1F1250D444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02133" y="1398562"/>
            <a:ext cx="2595716" cy="2936734"/>
          </a:xfrm>
          <a:prstGeom prst="rect">
            <a:avLst/>
          </a:prstGeom>
        </p:spPr>
      </p:pic>
      <p:pic>
        <p:nvPicPr>
          <p:cNvPr id="7" name="图片 6">
            <a:extLst>
              <a:ext uri="{FF2B5EF4-FFF2-40B4-BE49-F238E27FC236}">
                <a16:creationId xmlns:a16="http://schemas.microsoft.com/office/drawing/2014/main" id="{1E85A530-AA86-481B-82A5-B8B46C01E0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89551" y="1610250"/>
            <a:ext cx="3798243" cy="2384820"/>
          </a:xfrm>
          <a:prstGeom prst="rect">
            <a:avLst/>
          </a:prstGeom>
        </p:spPr>
      </p:pic>
      <p:pic>
        <p:nvPicPr>
          <p:cNvPr id="9" name="图片 8">
            <a:extLst>
              <a:ext uri="{FF2B5EF4-FFF2-40B4-BE49-F238E27FC236}">
                <a16:creationId xmlns:a16="http://schemas.microsoft.com/office/drawing/2014/main" id="{D6924385-2A63-473D-82CC-5A0D163D550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096171" y="1610250"/>
            <a:ext cx="3641560" cy="2252732"/>
          </a:xfrm>
          <a:prstGeom prst="rect">
            <a:avLst/>
          </a:prstGeom>
        </p:spPr>
      </p:pic>
    </p:spTree>
    <p:extLst>
      <p:ext uri="{BB962C8B-B14F-4D97-AF65-F5344CB8AC3E}">
        <p14:creationId xmlns:p14="http://schemas.microsoft.com/office/powerpoint/2010/main" val="16820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830" name="Object 6"/>
          <p:cNvGraphicFramePr>
            <a:graphicFrameLocks noChangeAspect="1"/>
          </p:cNvGraphicFramePr>
          <p:nvPr>
            <p:extLst>
              <p:ext uri="{D42A27DB-BD31-4B8C-83A1-F6EECF244321}">
                <p14:modId xmlns:p14="http://schemas.microsoft.com/office/powerpoint/2010/main" val="4090121477"/>
              </p:ext>
            </p:extLst>
          </p:nvPr>
        </p:nvGraphicFramePr>
        <p:xfrm>
          <a:off x="901785" y="1724851"/>
          <a:ext cx="5753891" cy="894801"/>
        </p:xfrm>
        <a:graphic>
          <a:graphicData uri="http://schemas.openxmlformats.org/presentationml/2006/ole">
            <mc:AlternateContent xmlns:mc="http://schemas.openxmlformats.org/markup-compatibility/2006">
              <mc:Choice xmlns:v="urn:schemas-microsoft-com:vml" Requires="v">
                <p:oleObj spid="_x0000_s28941" name="Equation" r:id="rId3" imgW="2514600" imgH="393480" progId="Equation.DSMT4">
                  <p:embed/>
                </p:oleObj>
              </mc:Choice>
              <mc:Fallback>
                <p:oleObj name="Equation" r:id="rId3" imgW="2514600" imgH="393480" progId="Equation.DSMT4">
                  <p:embed/>
                  <p:pic>
                    <p:nvPicPr>
                      <p:cNvPr id="205830" name="Object 6"/>
                      <p:cNvPicPr>
                        <a:picLocks noChangeAspect="1" noChangeArrowheads="1"/>
                      </p:cNvPicPr>
                      <p:nvPr/>
                    </p:nvPicPr>
                    <p:blipFill>
                      <a:blip r:embed="rId4"/>
                      <a:srcRect/>
                      <a:stretch>
                        <a:fillRect/>
                      </a:stretch>
                    </p:blipFill>
                    <p:spPr bwMode="auto">
                      <a:xfrm>
                        <a:off x="901785" y="1724851"/>
                        <a:ext cx="5753891" cy="894801"/>
                      </a:xfrm>
                      <a:prstGeom prst="rect">
                        <a:avLst/>
                      </a:prstGeom>
                      <a:noFill/>
                      <a:ln>
                        <a:solidFill>
                          <a:srgbClr val="0070C0"/>
                        </a:solidFill>
                      </a:ln>
                      <a:extLst/>
                    </p:spPr>
                  </p:pic>
                </p:oleObj>
              </mc:Fallback>
            </mc:AlternateContent>
          </a:graphicData>
        </a:graphic>
      </p:graphicFrame>
      <p:sp>
        <p:nvSpPr>
          <p:cNvPr id="2" name="标题 1"/>
          <p:cNvSpPr>
            <a:spLocks noGrp="1"/>
          </p:cNvSpPr>
          <p:nvPr>
            <p:ph type="title"/>
          </p:nvPr>
        </p:nvSpPr>
        <p:spPr/>
        <p:txBody>
          <a:bodyPr/>
          <a:lstStyle/>
          <a:p>
            <a:r>
              <a:rPr lang="zh-CN" altLang="en-US"/>
              <a:t>电容具有记忆功能</a:t>
            </a:r>
            <a:endParaRPr lang="zh-CN" altLang="en-US" dirty="0"/>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926A73A5-EED9-4114-951C-203EFE4931C3}"/>
                  </a:ext>
                </a:extLst>
              </p:cNvPr>
              <p:cNvSpPr>
                <a:spLocks noGrp="1"/>
              </p:cNvSpPr>
              <p:nvPr>
                <p:ph idx="1"/>
              </p:nvPr>
            </p:nvSpPr>
            <p:spPr>
              <a:xfrm>
                <a:off x="432288" y="3429000"/>
                <a:ext cx="11305443" cy="3030179"/>
              </a:xfrm>
            </p:spPr>
            <p:txBody>
              <a:bodyPr/>
              <a:lstStyle/>
              <a:p>
                <a:pPr marL="342900" lvl="0" indent="-342900" eaLnBrk="0" hangingPunct="0">
                  <a:spcBef>
                    <a:spcPct val="20000"/>
                  </a:spcBef>
                  <a:spcAft>
                    <a:spcPts val="0"/>
                  </a:spcAft>
                </a:pPr>
                <a:r>
                  <a:rPr lang="zh-CN" altLang="en-US" dirty="0">
                    <a:solidFill>
                      <a:prstClr val="black">
                        <a:lumMod val="75000"/>
                        <a:lumOff val="25000"/>
                      </a:prstClr>
                    </a:solidFill>
                    <a:latin typeface="微软雅黑"/>
                    <a:ea typeface="微软雅黑"/>
                    <a:cs typeface="微软雅黑"/>
                  </a:rPr>
                  <a:t>表明电容电压除了与充电电流有关外，还与 </a:t>
                </a:r>
                <a14:m>
                  <m:oMath xmlns:m="http://schemas.openxmlformats.org/officeDocument/2006/math">
                    <m:sSub>
                      <m:sSubPr>
                        <m:ctrlPr>
                          <a:rPr lang="en-US" altLang="zh-CN" i="1">
                            <a:solidFill>
                              <a:prstClr val="black">
                                <a:lumMod val="75000"/>
                                <a:lumOff val="25000"/>
                              </a:prstClr>
                            </a:solidFill>
                            <a:latin typeface="Cambria Math" panose="02040503050406030204" pitchFamily="18" charset="0"/>
                            <a:ea typeface="微软雅黑"/>
                          </a:rPr>
                        </m:ctrlPr>
                      </m:sSubPr>
                      <m:e>
                        <m:r>
                          <a:rPr lang="en-US" altLang="zh-CN" i="1">
                            <a:solidFill>
                              <a:prstClr val="black">
                                <a:lumMod val="75000"/>
                                <a:lumOff val="25000"/>
                              </a:prstClr>
                            </a:solidFill>
                            <a:latin typeface="Cambria Math" panose="02040503050406030204" pitchFamily="18" charset="0"/>
                            <a:ea typeface="微软雅黑"/>
                          </a:rPr>
                          <m:t>𝒕</m:t>
                        </m:r>
                      </m:e>
                      <m:sub>
                        <m:r>
                          <a:rPr lang="en-US" altLang="zh-CN" i="1">
                            <a:solidFill>
                              <a:prstClr val="black">
                                <a:lumMod val="75000"/>
                                <a:lumOff val="25000"/>
                              </a:prstClr>
                            </a:solidFill>
                            <a:latin typeface="Cambria Math" panose="02040503050406030204" pitchFamily="18" charset="0"/>
                            <a:ea typeface="微软雅黑"/>
                          </a:rPr>
                          <m:t>𝟎</m:t>
                        </m:r>
                      </m:sub>
                    </m:sSub>
                  </m:oMath>
                </a14:m>
                <a:r>
                  <a:rPr lang="zh-CN" altLang="en-US" dirty="0">
                    <a:solidFill>
                      <a:prstClr val="black">
                        <a:lumMod val="75000"/>
                        <a:lumOff val="25000"/>
                      </a:prstClr>
                    </a:solidFill>
                    <a:latin typeface="微软雅黑"/>
                    <a:ea typeface="微软雅黑"/>
                    <a:cs typeface="微软雅黑"/>
                  </a:rPr>
                  <a:t> 时刻的电压有关，故电容具有记忆性。因此电容亦被称为</a:t>
                </a:r>
                <a:r>
                  <a:rPr lang="zh-CN" altLang="en-US" dirty="0">
                    <a:solidFill>
                      <a:srgbClr val="0070C0"/>
                    </a:solidFill>
                    <a:latin typeface="微软雅黑"/>
                    <a:ea typeface="微软雅黑"/>
                    <a:cs typeface="微软雅黑"/>
                  </a:rPr>
                  <a:t>记忆元件</a:t>
                </a:r>
                <a:r>
                  <a:rPr lang="zh-CN" altLang="en-US" dirty="0">
                    <a:solidFill>
                      <a:prstClr val="black">
                        <a:lumMod val="75000"/>
                        <a:lumOff val="25000"/>
                      </a:prstClr>
                    </a:solidFill>
                    <a:latin typeface="微软雅黑"/>
                    <a:ea typeface="微软雅黑"/>
                    <a:cs typeface="微软雅黑"/>
                  </a:rPr>
                  <a:t>。</a:t>
                </a:r>
                <a:endParaRPr lang="en-US" altLang="zh-CN" dirty="0">
                  <a:solidFill>
                    <a:prstClr val="black">
                      <a:lumMod val="75000"/>
                      <a:lumOff val="25000"/>
                    </a:prstClr>
                  </a:solidFill>
                  <a:latin typeface="微软雅黑"/>
                  <a:ea typeface="微软雅黑"/>
                  <a:cs typeface="微软雅黑"/>
                </a:endParaRPr>
              </a:p>
              <a:p>
                <a:pPr marL="342900" indent="-342900" eaLnBrk="0" hangingPunct="0">
                  <a:spcBef>
                    <a:spcPct val="20000"/>
                  </a:spcBef>
                  <a:spcAft>
                    <a:spcPts val="0"/>
                  </a:spcAft>
                </a:pPr>
                <a:r>
                  <a:rPr lang="zh-CN" altLang="en-US" dirty="0">
                    <a:solidFill>
                      <a:schemeClr val="tx1">
                        <a:lumMod val="75000"/>
                        <a:lumOff val="25000"/>
                      </a:schemeClr>
                    </a:solidFill>
                    <a:latin typeface="微软雅黑"/>
                    <a:ea typeface="微软雅黑"/>
                    <a:cs typeface="微软雅黑"/>
                  </a:rPr>
                  <a:t>源提供的功率可按电压与电流乘积的定义计算：</a:t>
                </a:r>
                <a:endParaRPr lang="en-US" altLang="zh-CN" dirty="0">
                  <a:solidFill>
                    <a:schemeClr val="tx1">
                      <a:lumMod val="75000"/>
                      <a:lumOff val="25000"/>
                    </a:schemeClr>
                  </a:solidFill>
                  <a:latin typeface="微软雅黑"/>
                  <a:ea typeface="微软雅黑"/>
                  <a:cs typeface="微软雅黑"/>
                </a:endParaRPr>
              </a:p>
              <a:p>
                <a:pPr marL="342900" indent="-342900" eaLnBrk="0" hangingPunct="0">
                  <a:spcBef>
                    <a:spcPct val="20000"/>
                  </a:spcBef>
                  <a:spcAft>
                    <a:spcPts val="0"/>
                  </a:spcAft>
                </a:pPr>
                <a:endParaRPr lang="en-US" altLang="zh-CN" dirty="0">
                  <a:solidFill>
                    <a:schemeClr val="tx1">
                      <a:lumMod val="75000"/>
                      <a:lumOff val="25000"/>
                    </a:schemeClr>
                  </a:solidFill>
                  <a:latin typeface="微软雅黑"/>
                  <a:ea typeface="微软雅黑"/>
                  <a:cs typeface="微软雅黑"/>
                </a:endParaRPr>
              </a:p>
              <a:p>
                <a:pPr marL="342900" indent="-342900" eaLnBrk="0" hangingPunct="0">
                  <a:spcBef>
                    <a:spcPts val="3000"/>
                  </a:spcBef>
                  <a:spcAft>
                    <a:spcPts val="0"/>
                  </a:spcAft>
                </a:pPr>
                <a:r>
                  <a:rPr lang="zh-CN" altLang="en-US" dirty="0">
                    <a:solidFill>
                      <a:srgbClr val="404040"/>
                    </a:solidFill>
                    <a:latin typeface="微软雅黑"/>
                    <a:ea typeface="微软雅黑"/>
                    <a:cs typeface="微软雅黑"/>
                  </a:rPr>
                  <a:t>电源提供的能量               转变为电容器储能。所以电容是</a:t>
                </a:r>
                <a:r>
                  <a:rPr lang="zh-CN" altLang="en-US" dirty="0">
                    <a:solidFill>
                      <a:srgbClr val="0070C0"/>
                    </a:solidFill>
                    <a:latin typeface="微软雅黑"/>
                    <a:ea typeface="微软雅黑"/>
                    <a:cs typeface="微软雅黑"/>
                  </a:rPr>
                  <a:t>储能元件</a:t>
                </a:r>
                <a:r>
                  <a:rPr lang="zh-CN" altLang="en-US" dirty="0">
                    <a:solidFill>
                      <a:srgbClr val="404040"/>
                    </a:solidFill>
                    <a:latin typeface="微软雅黑"/>
                    <a:ea typeface="微软雅黑"/>
                    <a:cs typeface="微软雅黑"/>
                  </a:rPr>
                  <a:t>。</a:t>
                </a:r>
              </a:p>
            </p:txBody>
          </p:sp>
        </mc:Choice>
        <mc:Fallback xmlns="">
          <p:sp>
            <p:nvSpPr>
              <p:cNvPr id="7" name="内容占位符 6">
                <a:extLst>
                  <a:ext uri="{FF2B5EF4-FFF2-40B4-BE49-F238E27FC236}">
                    <a16:creationId xmlns:a16="http://schemas.microsoft.com/office/drawing/2014/main" id="{926A73A5-EED9-4114-951C-203EFE4931C3}"/>
                  </a:ext>
                </a:extLst>
              </p:cNvPr>
              <p:cNvSpPr>
                <a:spLocks noGrp="1" noRot="1" noChangeAspect="1" noMove="1" noResize="1" noEditPoints="1" noAdjustHandles="1" noChangeArrowheads="1" noChangeShapeType="1" noTextEdit="1"/>
              </p:cNvSpPr>
              <p:nvPr>
                <p:ph idx="1"/>
              </p:nvPr>
            </p:nvSpPr>
            <p:spPr>
              <a:xfrm>
                <a:off x="432288" y="3429000"/>
                <a:ext cx="11305443" cy="3030179"/>
              </a:xfrm>
              <a:blipFill>
                <a:blip r:embed="rId5"/>
                <a:stretch>
                  <a:fillRect l="-485"/>
                </a:stretch>
              </a:blipFill>
            </p:spPr>
            <p:txBody>
              <a:bodyPr/>
              <a:lstStyle/>
              <a:p>
                <a:r>
                  <a:rPr lang="zh-CN" altLang="en-US">
                    <a:noFill/>
                  </a:rPr>
                  <a:t> </a:t>
                </a:r>
              </a:p>
            </p:txBody>
          </p:sp>
        </mc:Fallback>
      </mc:AlternateContent>
      <p:sp>
        <p:nvSpPr>
          <p:cNvPr id="6" name="文本框 5"/>
          <p:cNvSpPr txBox="1"/>
          <p:nvPr/>
        </p:nvSpPr>
        <p:spPr>
          <a:xfrm>
            <a:off x="2131239" y="2785165"/>
            <a:ext cx="3276474" cy="400110"/>
          </a:xfrm>
          <a:prstGeom prst="rect">
            <a:avLst/>
          </a:prstGeom>
          <a:noFill/>
        </p:spPr>
        <p:txBody>
          <a:bodyPr wrap="square" rtlCol="0">
            <a:spAutoFit/>
          </a:bodyPr>
          <a:lstStyle/>
          <a:p>
            <a:pPr algn="ctr"/>
            <a:r>
              <a:rPr lang="zh-CN" altLang="en-US" sz="2000" b="1" dirty="0">
                <a:solidFill>
                  <a:srgbClr val="0070C0"/>
                </a:solidFill>
                <a:latin typeface="微软雅黑" panose="020B0503020204020204" pitchFamily="34" charset="-122"/>
                <a:ea typeface="微软雅黑" panose="020B0503020204020204" pitchFamily="34" charset="-122"/>
              </a:rPr>
              <a:t>电容两端电压不能突变</a:t>
            </a:r>
          </a:p>
        </p:txBody>
      </p:sp>
      <p:graphicFrame>
        <p:nvGraphicFramePr>
          <p:cNvPr id="14" name="Object 6">
            <a:extLst>
              <a:ext uri="{FF2B5EF4-FFF2-40B4-BE49-F238E27FC236}">
                <a16:creationId xmlns:a16="http://schemas.microsoft.com/office/drawing/2014/main" id="{CCBDCF8E-7B6A-444C-9D3D-66EAD46D1378}"/>
              </a:ext>
            </a:extLst>
          </p:cNvPr>
          <p:cNvGraphicFramePr>
            <a:graphicFrameLocks noChangeAspect="1"/>
          </p:cNvGraphicFramePr>
          <p:nvPr>
            <p:extLst>
              <p:ext uri="{D42A27DB-BD31-4B8C-83A1-F6EECF244321}">
                <p14:modId xmlns:p14="http://schemas.microsoft.com/office/powerpoint/2010/main" val="3070561279"/>
              </p:ext>
            </p:extLst>
          </p:nvPr>
        </p:nvGraphicFramePr>
        <p:xfrm>
          <a:off x="1744775" y="4929065"/>
          <a:ext cx="9308103" cy="877857"/>
        </p:xfrm>
        <a:graphic>
          <a:graphicData uri="http://schemas.openxmlformats.org/presentationml/2006/ole">
            <mc:AlternateContent xmlns:mc="http://schemas.openxmlformats.org/markup-compatibility/2006">
              <mc:Choice xmlns:v="urn:schemas-microsoft-com:vml" Requires="v">
                <p:oleObj spid="_x0000_s28942" name="Equation" r:id="rId6" imgW="4444920" imgH="419040" progId="Equation.DSMT4">
                  <p:embed/>
                </p:oleObj>
              </mc:Choice>
              <mc:Fallback>
                <p:oleObj name="Equation" r:id="rId6" imgW="4444920" imgH="419040" progId="Equation.DSMT4">
                  <p:embed/>
                  <p:pic>
                    <p:nvPicPr>
                      <p:cNvPr id="206854"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4775" y="4929065"/>
                        <a:ext cx="9308103" cy="877857"/>
                      </a:xfrm>
                      <a:prstGeom prst="rect">
                        <a:avLst/>
                      </a:prstGeom>
                      <a:noFill/>
                      <a:ln>
                        <a:noFill/>
                      </a:ln>
                      <a:extLst/>
                    </p:spPr>
                  </p:pic>
                </p:oleObj>
              </mc:Fallback>
            </mc:AlternateContent>
          </a:graphicData>
        </a:graphic>
      </p:graphicFrame>
      <p:graphicFrame>
        <p:nvGraphicFramePr>
          <p:cNvPr id="15" name="Object 9">
            <a:extLst>
              <a:ext uri="{FF2B5EF4-FFF2-40B4-BE49-F238E27FC236}">
                <a16:creationId xmlns:a16="http://schemas.microsoft.com/office/drawing/2014/main" id="{CABA38B8-767F-4F9A-92D4-7A788A81535A}"/>
              </a:ext>
            </a:extLst>
          </p:cNvPr>
          <p:cNvGraphicFramePr>
            <a:graphicFrameLocks noChangeAspect="1"/>
          </p:cNvGraphicFramePr>
          <p:nvPr>
            <p:extLst>
              <p:ext uri="{D42A27DB-BD31-4B8C-83A1-F6EECF244321}">
                <p14:modId xmlns:p14="http://schemas.microsoft.com/office/powerpoint/2010/main" val="233529751"/>
              </p:ext>
            </p:extLst>
          </p:nvPr>
        </p:nvGraphicFramePr>
        <p:xfrm>
          <a:off x="2701768" y="5767578"/>
          <a:ext cx="1067708" cy="652257"/>
        </p:xfrm>
        <a:graphic>
          <a:graphicData uri="http://schemas.openxmlformats.org/presentationml/2006/ole">
            <mc:AlternateContent xmlns:mc="http://schemas.openxmlformats.org/markup-compatibility/2006">
              <mc:Choice xmlns:v="urn:schemas-microsoft-com:vml" Requires="v">
                <p:oleObj spid="_x0000_s28943" name="Equation" r:id="rId8" imgW="634680" imgH="393480" progId="Equation.DSMT4">
                  <p:embed/>
                </p:oleObj>
              </mc:Choice>
              <mc:Fallback>
                <p:oleObj name="Equation" r:id="rId8" imgW="634680" imgH="393480" progId="Equation.DSMT4">
                  <p:embed/>
                  <p:pic>
                    <p:nvPicPr>
                      <p:cNvPr id="206857" name="Object 9"/>
                      <p:cNvPicPr>
                        <a:picLocks noChangeAspect="1" noChangeArrowheads="1"/>
                      </p:cNvPicPr>
                      <p:nvPr/>
                    </p:nvPicPr>
                    <p:blipFill>
                      <a:blip r:embed="rId9"/>
                      <a:srcRect/>
                      <a:stretch>
                        <a:fillRect/>
                      </a:stretch>
                    </p:blipFill>
                    <p:spPr bwMode="auto">
                      <a:xfrm>
                        <a:off x="2701768" y="5767578"/>
                        <a:ext cx="1067708" cy="652257"/>
                      </a:xfrm>
                      <a:prstGeom prst="rect">
                        <a:avLst/>
                      </a:prstGeom>
                      <a:noFill/>
                      <a:extLst/>
                    </p:spPr>
                  </p:pic>
                </p:oleObj>
              </mc:Fallback>
            </mc:AlternateContent>
          </a:graphicData>
        </a:graphic>
      </p:graphicFrame>
      <p:pic>
        <p:nvPicPr>
          <p:cNvPr id="16" name="图片 15">
            <a:extLst>
              <a:ext uri="{FF2B5EF4-FFF2-40B4-BE49-F238E27FC236}">
                <a16:creationId xmlns:a16="http://schemas.microsoft.com/office/drawing/2014/main" id="{F18FA5E5-3274-43BB-B2A3-17ED34224FE4}"/>
              </a:ext>
            </a:extLst>
          </p:cNvPr>
          <p:cNvPicPr>
            <a:picLocks noChangeAspect="1"/>
          </p:cNvPicPr>
          <p:nvPr/>
        </p:nvPicPr>
        <p:blipFill>
          <a:blip r:embed="rId10"/>
          <a:stretch>
            <a:fillRect/>
          </a:stretch>
        </p:blipFill>
        <p:spPr>
          <a:xfrm>
            <a:off x="7509300" y="813560"/>
            <a:ext cx="3780915" cy="2493578"/>
          </a:xfrm>
          <a:prstGeom prst="rect">
            <a:avLst/>
          </a:prstGeom>
        </p:spPr>
      </p:pic>
    </p:spTree>
    <p:extLst>
      <p:ext uri="{BB962C8B-B14F-4D97-AF65-F5344CB8AC3E}">
        <p14:creationId xmlns:p14="http://schemas.microsoft.com/office/powerpoint/2010/main" val="303844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466" y="3150119"/>
            <a:ext cx="2576164" cy="1566228"/>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2680" y="4820995"/>
            <a:ext cx="2598950" cy="1471103"/>
          </a:xfrm>
          <a:prstGeom prst="rect">
            <a:avLst/>
          </a:prstGeom>
        </p:spPr>
      </p:pic>
      <p:graphicFrame>
        <p:nvGraphicFramePr>
          <p:cNvPr id="207880" name="Object 8"/>
          <p:cNvGraphicFramePr>
            <a:graphicFrameLocks noChangeAspect="1"/>
          </p:cNvGraphicFramePr>
          <p:nvPr>
            <p:extLst>
              <p:ext uri="{D42A27DB-BD31-4B8C-83A1-F6EECF244321}">
                <p14:modId xmlns:p14="http://schemas.microsoft.com/office/powerpoint/2010/main" val="1169980047"/>
              </p:ext>
            </p:extLst>
          </p:nvPr>
        </p:nvGraphicFramePr>
        <p:xfrm>
          <a:off x="1114599" y="1901936"/>
          <a:ext cx="1149901" cy="827749"/>
        </p:xfrm>
        <a:graphic>
          <a:graphicData uri="http://schemas.openxmlformats.org/presentationml/2006/ole">
            <mc:AlternateContent xmlns:mc="http://schemas.openxmlformats.org/markup-compatibility/2006">
              <mc:Choice xmlns:v="urn:schemas-microsoft-com:vml" Requires="v">
                <p:oleObj spid="_x0000_s30904" name="Equation" r:id="rId6" imgW="545863" imgH="393529" progId="Equation.DSMT4">
                  <p:embed/>
                </p:oleObj>
              </mc:Choice>
              <mc:Fallback>
                <p:oleObj name="Equation" r:id="rId6" imgW="545863" imgH="393529" progId="Equation.DSMT4">
                  <p:embed/>
                  <p:pic>
                    <p:nvPicPr>
                      <p:cNvPr id="20788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4599" y="1901936"/>
                        <a:ext cx="1149901" cy="827749"/>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07881" name="Rectangle 9"/>
          <p:cNvSpPr>
            <a:spLocks noChangeArrowheads="1"/>
          </p:cNvSpPr>
          <p:nvPr/>
        </p:nvSpPr>
        <p:spPr bwMode="auto">
          <a:xfrm>
            <a:off x="1120080" y="1458285"/>
            <a:ext cx="121058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1" lang="zh-CN" altLang="en-US" sz="2000" b="1" dirty="0">
                <a:solidFill>
                  <a:srgbClr val="0070C0"/>
                </a:solidFill>
                <a:latin typeface="微软雅黑" panose="020B0503020204020204" pitchFamily="34" charset="-122"/>
                <a:ea typeface="微软雅黑" panose="020B0503020204020204" pitchFamily="34" charset="-122"/>
                <a:cs typeface="宋体" charset="0"/>
              </a:rPr>
              <a:t>数学关系</a:t>
            </a:r>
          </a:p>
        </p:txBody>
      </p:sp>
      <p:sp>
        <p:nvSpPr>
          <p:cNvPr id="207882" name="Rectangle 10"/>
          <p:cNvSpPr>
            <a:spLocks noChangeArrowheads="1"/>
          </p:cNvSpPr>
          <p:nvPr/>
        </p:nvSpPr>
        <p:spPr bwMode="auto">
          <a:xfrm>
            <a:off x="3603270" y="1443934"/>
            <a:ext cx="1358765" cy="43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gn="ctr" eaLnBrk="0" hangingPunct="0">
              <a:spcBef>
                <a:spcPct val="20000"/>
              </a:spcBef>
            </a:pPr>
            <a:r>
              <a:rPr lang="zh-CN" altLang="en-US" sz="2000" b="1" dirty="0">
                <a:solidFill>
                  <a:srgbClr val="0070C0"/>
                </a:solidFill>
                <a:latin typeface="微软雅黑" panose="020B0503020204020204" pitchFamily="34" charset="-122"/>
                <a:ea typeface="微软雅黑" panose="020B0503020204020204" pitchFamily="34" charset="-122"/>
                <a:cs typeface="宋体" charset="0"/>
              </a:rPr>
              <a:t>电路符号</a:t>
            </a:r>
          </a:p>
        </p:txBody>
      </p:sp>
      <p:sp>
        <p:nvSpPr>
          <p:cNvPr id="2" name="标题 1"/>
          <p:cNvSpPr>
            <a:spLocks noGrp="1"/>
          </p:cNvSpPr>
          <p:nvPr>
            <p:ph type="title"/>
          </p:nvPr>
        </p:nvSpPr>
        <p:spPr>
          <a:xfrm>
            <a:off x="439615" y="764293"/>
            <a:ext cx="11298116" cy="437186"/>
          </a:xfrm>
        </p:spPr>
        <p:txBody>
          <a:bodyPr/>
          <a:lstStyle/>
          <a:p>
            <a:r>
              <a:rPr lang="zh-CN" altLang="en-US" dirty="0"/>
              <a:t>理想电感元件</a:t>
            </a:r>
            <a:br>
              <a:rPr lang="zh-CN" altLang="en-US" dirty="0"/>
            </a:br>
            <a:endParaRPr lang="zh-CN" altLang="en-US" dirty="0"/>
          </a:p>
        </p:txBody>
      </p:sp>
      <p:sp>
        <p:nvSpPr>
          <p:cNvPr id="21" name="矩形 20"/>
          <p:cNvSpPr/>
          <p:nvPr/>
        </p:nvSpPr>
        <p:spPr>
          <a:xfrm>
            <a:off x="915690" y="3031131"/>
            <a:ext cx="2829955" cy="3376486"/>
          </a:xfrm>
          <a:prstGeom prst="rect">
            <a:avLst/>
          </a:prstGeom>
          <a:noFill/>
          <a:ln w="19050">
            <a:solidFill>
              <a:srgbClr val="B01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 Box 23"/>
          <p:cNvSpPr txBox="1">
            <a:spLocks noChangeArrowheads="1"/>
          </p:cNvSpPr>
          <p:nvPr/>
        </p:nvSpPr>
        <p:spPr bwMode="auto">
          <a:xfrm>
            <a:off x="6110379" y="1377648"/>
            <a:ext cx="2586560"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spcBef>
                <a:spcPct val="50000"/>
              </a:spcBef>
            </a:pPr>
            <a:r>
              <a:rPr lang="zh-CN" altLang="en-US" sz="2000" b="1" dirty="0">
                <a:solidFill>
                  <a:srgbClr val="0070C0"/>
                </a:solidFill>
                <a:latin typeface="Times New Roman" panose="02020603050405020304" pitchFamily="18" charset="0"/>
                <a:ea typeface="微软雅黑" panose="020B0503020204020204" pitchFamily="34" charset="-122"/>
                <a:cs typeface="宋体" charset="0"/>
              </a:rPr>
              <a:t>电感 </a:t>
            </a:r>
            <a:r>
              <a:rPr lang="en-US" altLang="zh-CN" sz="2000" b="1" i="1" dirty="0">
                <a:solidFill>
                  <a:srgbClr val="0070C0"/>
                </a:solidFill>
                <a:latin typeface="Times New Roman" panose="02020603050405020304" pitchFamily="18" charset="0"/>
                <a:ea typeface="微软雅黑" panose="020B0503020204020204" pitchFamily="34" charset="-122"/>
                <a:cs typeface="宋体" charset="0"/>
              </a:rPr>
              <a:t>L </a:t>
            </a:r>
            <a:r>
              <a:rPr lang="zh-CN" altLang="en-US" sz="2000" b="1" dirty="0">
                <a:solidFill>
                  <a:srgbClr val="0070C0"/>
                </a:solidFill>
                <a:latin typeface="Times New Roman" panose="02020603050405020304" pitchFamily="18" charset="0"/>
                <a:ea typeface="微软雅黑" panose="020B0503020204020204" pitchFamily="34" charset="-122"/>
                <a:cs typeface="宋体" charset="0"/>
              </a:rPr>
              <a:t>的单位</a:t>
            </a:r>
            <a:endParaRPr lang="en-US" altLang="zh-CN" sz="2000" b="1" dirty="0">
              <a:solidFill>
                <a:srgbClr val="0070C0"/>
              </a:solidFill>
              <a:latin typeface="Times New Roman" panose="02020603050405020304" pitchFamily="18" charset="0"/>
              <a:ea typeface="微软雅黑" panose="020B0503020204020204" pitchFamily="34" charset="-122"/>
              <a:cs typeface="宋体" charset="0"/>
            </a:endParaRPr>
          </a:p>
          <a:p>
            <a:pPr eaLnBrk="0" hangingPunct="0">
              <a:spcBef>
                <a:spcPct val="50000"/>
              </a:spcBef>
            </a:pPr>
            <a:r>
              <a:rPr kumimoji="1"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H (</a:t>
            </a:r>
            <a:r>
              <a:rPr kumimoji="1"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亨</a:t>
            </a:r>
            <a:r>
              <a:rPr kumimoji="1"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 (Henry</a:t>
            </a:r>
            <a:r>
              <a:rPr kumimoji="1"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，亨利</a:t>
            </a:r>
            <a:r>
              <a:rPr kumimoji="1"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a:t>
            </a:r>
          </a:p>
          <a:p>
            <a:pPr eaLnBrk="0" hangingPunct="0">
              <a:spcBef>
                <a:spcPct val="50000"/>
              </a:spcBef>
            </a:pPr>
            <a:r>
              <a:rPr kumimoji="1"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常用</a:t>
            </a:r>
            <a:r>
              <a:rPr kumimoji="1"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sym typeface="Symbol" panose="05050102010706020507" pitchFamily="18" charset="2"/>
              </a:rPr>
              <a:t></a:t>
            </a:r>
            <a:r>
              <a:rPr kumimoji="1"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H</a:t>
            </a:r>
            <a:r>
              <a:rPr kumimoji="1"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a:t>
            </a:r>
            <a:r>
              <a:rPr kumimoji="1" lang="en-US" altLang="zh-CN" sz="2000" b="1" dirty="0" err="1">
                <a:solidFill>
                  <a:schemeClr val="tx1">
                    <a:lumMod val="75000"/>
                    <a:lumOff val="25000"/>
                  </a:schemeClr>
                </a:solidFill>
                <a:latin typeface="Times New Roman" panose="02020603050405020304" pitchFamily="18" charset="0"/>
                <a:ea typeface="微软雅黑" panose="020B0503020204020204" pitchFamily="34" charset="-122"/>
                <a:cs typeface="宋体" charset="0"/>
              </a:rPr>
              <a:t>mH</a:t>
            </a:r>
            <a:r>
              <a:rPr kumimoji="1"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表示</a:t>
            </a:r>
            <a:endParaRPr kumimoji="1"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sym typeface="Symbol" panose="05050102010706020507" pitchFamily="18" charset="2"/>
            </a:endParaRPr>
          </a:p>
        </p:txBody>
      </p:sp>
      <p:pic>
        <p:nvPicPr>
          <p:cNvPr id="7315" name="Picture 147" descr="https://upload.wikimedia.org/wikipedia/commons/b/b3/Joseph_Henry_%281879%29.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0579" y="895194"/>
            <a:ext cx="1262247" cy="162676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9072045" y="2521957"/>
            <a:ext cx="2586990" cy="584775"/>
          </a:xfrm>
          <a:prstGeom prst="rect">
            <a:avLst/>
          </a:prstGeom>
          <a:noFill/>
        </p:spPr>
        <p:txBody>
          <a:bodyPr wrap="none" rtlCol="0">
            <a:spAutoFit/>
          </a:bodyPr>
          <a:lstStyle/>
          <a:p>
            <a:pPr algn="ctr"/>
            <a:r>
              <a:rPr lang="en-US" altLang="zh-CN" sz="1600" dirty="0"/>
              <a:t>Joseph Henry</a:t>
            </a:r>
          </a:p>
          <a:p>
            <a:pPr algn="ctr"/>
            <a:r>
              <a:rPr lang="en-US" altLang="zh-CN" sz="1600" dirty="0"/>
              <a:t>Dec 17, 1797—May 13, 1878</a:t>
            </a:r>
            <a:endParaRPr lang="zh-CN" altLang="en-US" sz="1600" dirty="0"/>
          </a:p>
        </p:txBody>
      </p:sp>
      <p:graphicFrame>
        <p:nvGraphicFramePr>
          <p:cNvPr id="45" name="Object 11"/>
          <p:cNvGraphicFramePr>
            <a:graphicFrameLocks noChangeAspect="1"/>
          </p:cNvGraphicFramePr>
          <p:nvPr>
            <p:extLst>
              <p:ext uri="{D42A27DB-BD31-4B8C-83A1-F6EECF244321}">
                <p14:modId xmlns:p14="http://schemas.microsoft.com/office/powerpoint/2010/main" val="657787994"/>
              </p:ext>
            </p:extLst>
          </p:nvPr>
        </p:nvGraphicFramePr>
        <p:xfrm>
          <a:off x="4598769" y="3126645"/>
          <a:ext cx="4473276" cy="792960"/>
        </p:xfrm>
        <a:graphic>
          <a:graphicData uri="http://schemas.openxmlformats.org/presentationml/2006/ole">
            <mc:AlternateContent xmlns:mc="http://schemas.openxmlformats.org/markup-compatibility/2006">
              <mc:Choice xmlns:v="urn:schemas-microsoft-com:vml" Requires="v">
                <p:oleObj spid="_x0000_s30905" name="Equation" r:id="rId9" imgW="2222280" imgH="393480" progId="Equation.DSMT4">
                  <p:embed/>
                </p:oleObj>
              </mc:Choice>
              <mc:Fallback>
                <p:oleObj name="Equation" r:id="rId9" imgW="2222280" imgH="393480" progId="Equation.DSMT4">
                  <p:embed/>
                  <p:pic>
                    <p:nvPicPr>
                      <p:cNvPr id="45" name="Object 11"/>
                      <p:cNvPicPr>
                        <a:picLocks noChangeAspect="1" noChangeArrowheads="1"/>
                      </p:cNvPicPr>
                      <p:nvPr/>
                    </p:nvPicPr>
                    <p:blipFill>
                      <a:blip r:embed="rId10"/>
                      <a:srcRect/>
                      <a:stretch>
                        <a:fillRect/>
                      </a:stretch>
                    </p:blipFill>
                    <p:spPr bwMode="auto">
                      <a:xfrm>
                        <a:off x="4598769" y="3126645"/>
                        <a:ext cx="4473276" cy="7929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5" name="图片 4">
            <a:extLst>
              <a:ext uri="{FF2B5EF4-FFF2-40B4-BE49-F238E27FC236}">
                <a16:creationId xmlns:a16="http://schemas.microsoft.com/office/drawing/2014/main" id="{1C28B7AA-B9B0-4B93-8DD1-DE7521896DEE}"/>
              </a:ext>
            </a:extLst>
          </p:cNvPr>
          <p:cNvPicPr>
            <a:picLocks noChangeAspect="1"/>
          </p:cNvPicPr>
          <p:nvPr/>
        </p:nvPicPr>
        <p:blipFill>
          <a:blip r:embed="rId11"/>
          <a:stretch>
            <a:fillRect/>
          </a:stretch>
        </p:blipFill>
        <p:spPr>
          <a:xfrm>
            <a:off x="3680861" y="1858395"/>
            <a:ext cx="1155799" cy="663562"/>
          </a:xfrm>
          <a:prstGeom prst="rect">
            <a:avLst/>
          </a:prstGeom>
        </p:spPr>
      </p:pic>
      <p:pic>
        <p:nvPicPr>
          <p:cNvPr id="7" name="图片 6">
            <a:extLst>
              <a:ext uri="{FF2B5EF4-FFF2-40B4-BE49-F238E27FC236}">
                <a16:creationId xmlns:a16="http://schemas.microsoft.com/office/drawing/2014/main" id="{0F53F8FB-1191-40F1-9820-ED844EB549B4}"/>
              </a:ext>
            </a:extLst>
          </p:cNvPr>
          <p:cNvPicPr>
            <a:picLocks noChangeAspect="1"/>
          </p:cNvPicPr>
          <p:nvPr/>
        </p:nvPicPr>
        <p:blipFill>
          <a:blip r:embed="rId12"/>
          <a:stretch>
            <a:fillRect/>
          </a:stretch>
        </p:blipFill>
        <p:spPr>
          <a:xfrm>
            <a:off x="4962035" y="4043741"/>
            <a:ext cx="1873189" cy="2210564"/>
          </a:xfrm>
          <a:prstGeom prst="rect">
            <a:avLst/>
          </a:prstGeom>
        </p:spPr>
      </p:pic>
      <p:pic>
        <p:nvPicPr>
          <p:cNvPr id="9" name="图片 8">
            <a:extLst>
              <a:ext uri="{FF2B5EF4-FFF2-40B4-BE49-F238E27FC236}">
                <a16:creationId xmlns:a16="http://schemas.microsoft.com/office/drawing/2014/main" id="{512F5870-9413-498D-A82A-91975E0D7A3B}"/>
              </a:ext>
            </a:extLst>
          </p:cNvPr>
          <p:cNvPicPr>
            <a:picLocks noChangeAspect="1"/>
          </p:cNvPicPr>
          <p:nvPr/>
        </p:nvPicPr>
        <p:blipFill>
          <a:blip r:embed="rId13"/>
          <a:stretch>
            <a:fillRect/>
          </a:stretch>
        </p:blipFill>
        <p:spPr>
          <a:xfrm>
            <a:off x="8051614" y="3860391"/>
            <a:ext cx="2553699" cy="2620249"/>
          </a:xfrm>
          <a:prstGeom prst="rect">
            <a:avLst/>
          </a:prstGeom>
        </p:spPr>
      </p:pic>
    </p:spTree>
    <p:extLst>
      <p:ext uri="{BB962C8B-B14F-4D97-AF65-F5344CB8AC3E}">
        <p14:creationId xmlns:p14="http://schemas.microsoft.com/office/powerpoint/2010/main" val="4934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fltVal val="0"/>
                                          </p:val>
                                        </p:tav>
                                        <p:tav tm="100000">
                                          <p:val>
                                            <p:strVal val="#ppt_w"/>
                                          </p:val>
                                        </p:tav>
                                      </p:tavLst>
                                    </p:anim>
                                    <p:anim calcmode="lin" valueType="num">
                                      <p:cBhvr>
                                        <p:cTn id="8" dur="1000" fill="hold"/>
                                        <p:tgtEl>
                                          <p:spTgt spid="28"/>
                                        </p:tgtEl>
                                        <p:attrNameLst>
                                          <p:attrName>ppt_h</p:attrName>
                                        </p:attrNameLst>
                                      </p:cBhvr>
                                      <p:tavLst>
                                        <p:tav tm="0">
                                          <p:val>
                                            <p:fltVal val="0"/>
                                          </p:val>
                                        </p:tav>
                                        <p:tav tm="100000">
                                          <p:val>
                                            <p:strVal val="#ppt_h"/>
                                          </p:val>
                                        </p:tav>
                                      </p:tavLst>
                                    </p:anim>
                                    <p:anim calcmode="lin" valueType="num">
                                      <p:cBhvr>
                                        <p:cTn id="9" dur="1000" fill="hold"/>
                                        <p:tgtEl>
                                          <p:spTgt spid="2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电感充放电</a:t>
            </a:r>
            <a:br>
              <a:rPr lang="zh-CN" altLang="en-US"/>
            </a:br>
            <a:endParaRPr lang="zh-CN" altLang="en-US" dirty="0"/>
          </a:p>
        </p:txBody>
      </p:sp>
      <p:sp>
        <p:nvSpPr>
          <p:cNvPr id="4" name="内容占位符 3">
            <a:extLst>
              <a:ext uri="{FF2B5EF4-FFF2-40B4-BE49-F238E27FC236}">
                <a16:creationId xmlns:a16="http://schemas.microsoft.com/office/drawing/2014/main" id="{99A3EC01-8185-484D-AE45-7885AEB34456}"/>
              </a:ext>
            </a:extLst>
          </p:cNvPr>
          <p:cNvSpPr>
            <a:spLocks noGrp="1"/>
          </p:cNvSpPr>
          <p:nvPr>
            <p:ph idx="1"/>
          </p:nvPr>
        </p:nvSpPr>
        <p:spPr>
          <a:xfrm>
            <a:off x="439615" y="4304144"/>
            <a:ext cx="11298116" cy="2061487"/>
          </a:xfrm>
        </p:spPr>
        <p:txBody>
          <a:bodyPr/>
          <a:lstStyle/>
          <a:p>
            <a:r>
              <a:rPr lang="zh-CN" altLang="en-US" dirty="0">
                <a:solidFill>
                  <a:schemeClr val="tx1">
                    <a:lumMod val="75000"/>
                    <a:lumOff val="25000"/>
                  </a:schemeClr>
                </a:solidFill>
                <a:latin typeface="微软雅黑"/>
                <a:ea typeface="微软雅黑"/>
                <a:cs typeface="微软雅黑"/>
              </a:rPr>
              <a:t>未与电源连接的 </a:t>
            </a:r>
            <a:r>
              <a:rPr lang="en-US" altLang="zh-CN" i="1" dirty="0">
                <a:solidFill>
                  <a:schemeClr val="tx1">
                    <a:lumMod val="75000"/>
                    <a:lumOff val="25000"/>
                  </a:schemeClr>
                </a:solidFill>
                <a:latin typeface="Times New Roman"/>
                <a:ea typeface="微软雅黑"/>
                <a:cs typeface="Times New Roman"/>
              </a:rPr>
              <a:t>t</a:t>
            </a:r>
            <a:r>
              <a:rPr lang="en-US" altLang="zh-CN" dirty="0">
                <a:solidFill>
                  <a:schemeClr val="tx1">
                    <a:lumMod val="75000"/>
                    <a:lumOff val="25000"/>
                  </a:schemeClr>
                </a:solidFill>
                <a:latin typeface="Times New Roman"/>
                <a:ea typeface="微软雅黑"/>
                <a:cs typeface="Times New Roman"/>
              </a:rPr>
              <a:t>=0</a:t>
            </a:r>
            <a:r>
              <a:rPr lang="zh-CN" altLang="en-US" dirty="0">
                <a:solidFill>
                  <a:schemeClr val="tx1">
                    <a:lumMod val="75000"/>
                    <a:lumOff val="25000"/>
                  </a:schemeClr>
                </a:solidFill>
                <a:latin typeface="Times New Roman"/>
                <a:ea typeface="微软雅黑"/>
                <a:cs typeface="Times New Roman"/>
              </a:rPr>
              <a:t> </a:t>
            </a:r>
            <a:r>
              <a:rPr lang="zh-CN" altLang="en-US" dirty="0">
                <a:solidFill>
                  <a:schemeClr val="tx1">
                    <a:lumMod val="75000"/>
                    <a:lumOff val="25000"/>
                  </a:schemeClr>
                </a:solidFill>
                <a:latin typeface="微软雅黑"/>
                <a:ea typeface="微软雅黑"/>
                <a:cs typeface="微软雅黑"/>
              </a:rPr>
              <a:t>时刻，电流 </a:t>
            </a:r>
            <a:r>
              <a:rPr lang="en-US" altLang="zh-CN" i="1" dirty="0" err="1">
                <a:solidFill>
                  <a:schemeClr val="tx1">
                    <a:lumMod val="75000"/>
                    <a:lumOff val="25000"/>
                  </a:schemeClr>
                </a:solidFill>
                <a:latin typeface="Times New Roman"/>
                <a:ea typeface="微软雅黑"/>
                <a:cs typeface="Times New Roman"/>
              </a:rPr>
              <a:t>i</a:t>
            </a:r>
            <a:r>
              <a:rPr lang="en-US" altLang="zh-CN" i="1" dirty="0">
                <a:solidFill>
                  <a:schemeClr val="tx1">
                    <a:lumMod val="75000"/>
                    <a:lumOff val="25000"/>
                  </a:schemeClr>
                </a:solidFill>
                <a:latin typeface="Times New Roman"/>
                <a:ea typeface="微软雅黑"/>
                <a:cs typeface="Times New Roman"/>
              </a:rPr>
              <a:t> </a:t>
            </a:r>
            <a:r>
              <a:rPr lang="en-US" altLang="zh-CN" dirty="0">
                <a:solidFill>
                  <a:schemeClr val="tx1">
                    <a:lumMod val="75000"/>
                    <a:lumOff val="25000"/>
                  </a:schemeClr>
                </a:solidFill>
                <a:latin typeface="Times New Roman"/>
                <a:ea typeface="微软雅黑"/>
                <a:cs typeface="Times New Roman"/>
              </a:rPr>
              <a:t>=0</a:t>
            </a:r>
            <a:r>
              <a:rPr lang="zh-CN" altLang="en-US" dirty="0">
                <a:solidFill>
                  <a:schemeClr val="tx1">
                    <a:lumMod val="75000"/>
                    <a:lumOff val="25000"/>
                  </a:schemeClr>
                </a:solidFill>
                <a:latin typeface="微软雅黑"/>
                <a:ea typeface="微软雅黑"/>
                <a:cs typeface="微软雅黑"/>
              </a:rPr>
              <a:t>。</a:t>
            </a:r>
            <a:endParaRPr lang="en-US" altLang="zh-CN" dirty="0">
              <a:solidFill>
                <a:schemeClr val="tx1">
                  <a:lumMod val="75000"/>
                  <a:lumOff val="25000"/>
                </a:schemeClr>
              </a:solidFill>
              <a:latin typeface="微软雅黑"/>
              <a:ea typeface="微软雅黑"/>
              <a:cs typeface="微软雅黑"/>
            </a:endParaRPr>
          </a:p>
          <a:p>
            <a:pPr marL="342900" indent="-342900" eaLnBrk="0" hangingPunct="0">
              <a:lnSpc>
                <a:spcPct val="130000"/>
              </a:lnSpc>
              <a:spcBef>
                <a:spcPct val="20000"/>
              </a:spcBef>
              <a:buFont typeface="Wingdings" panose="05000000000000000000" pitchFamily="2" charset="2"/>
              <a:buChar char="v"/>
            </a:pPr>
            <a:r>
              <a:rPr lang="zh-CN" altLang="en-US" dirty="0">
                <a:solidFill>
                  <a:schemeClr val="tx1">
                    <a:lumMod val="75000"/>
                    <a:lumOff val="25000"/>
                  </a:schemeClr>
                </a:solidFill>
                <a:latin typeface="微软雅黑"/>
                <a:ea typeface="微软雅黑"/>
                <a:cs typeface="微软雅黑"/>
              </a:rPr>
              <a:t>一旦与电源连接，电流不能突变，</a:t>
            </a:r>
            <a:r>
              <a:rPr lang="en-US" altLang="zh-CN" i="1" dirty="0" err="1">
                <a:solidFill>
                  <a:schemeClr val="tx1">
                    <a:lumMod val="75000"/>
                    <a:lumOff val="25000"/>
                  </a:schemeClr>
                </a:solidFill>
                <a:latin typeface="Times New Roman"/>
                <a:ea typeface="微软雅黑"/>
                <a:cs typeface="Times New Roman"/>
              </a:rPr>
              <a:t>i</a:t>
            </a:r>
            <a:r>
              <a:rPr lang="zh-CN" altLang="en-US" i="1" dirty="0">
                <a:solidFill>
                  <a:schemeClr val="tx1">
                    <a:lumMod val="75000"/>
                    <a:lumOff val="25000"/>
                  </a:schemeClr>
                </a:solidFill>
                <a:latin typeface="Times New Roman"/>
                <a:ea typeface="微软雅黑"/>
                <a:cs typeface="Times New Roman"/>
              </a:rPr>
              <a:t> </a:t>
            </a:r>
            <a:r>
              <a:rPr lang="zh-CN" altLang="en-US" dirty="0">
                <a:solidFill>
                  <a:schemeClr val="tx1">
                    <a:lumMod val="75000"/>
                    <a:lumOff val="25000"/>
                  </a:schemeClr>
                </a:solidFill>
                <a:latin typeface="微软雅黑"/>
                <a:ea typeface="微软雅黑"/>
                <a:cs typeface="微软雅黑"/>
              </a:rPr>
              <a:t>仍然为零，电压 </a:t>
            </a:r>
            <a:r>
              <a:rPr lang="en-US" altLang="zh-CN" i="1" dirty="0">
                <a:solidFill>
                  <a:schemeClr val="tx1">
                    <a:lumMod val="75000"/>
                    <a:lumOff val="25000"/>
                  </a:schemeClr>
                </a:solidFill>
                <a:latin typeface="Times New Roman"/>
                <a:ea typeface="微软雅黑"/>
                <a:cs typeface="Times New Roman"/>
              </a:rPr>
              <a:t>v</a:t>
            </a:r>
            <a:r>
              <a:rPr lang="zh-CN" altLang="en-US" i="1" dirty="0">
                <a:solidFill>
                  <a:schemeClr val="tx1">
                    <a:lumMod val="75000"/>
                    <a:lumOff val="25000"/>
                  </a:schemeClr>
                </a:solidFill>
                <a:latin typeface="Times New Roman"/>
                <a:ea typeface="微软雅黑"/>
                <a:cs typeface="Times New Roman"/>
              </a:rPr>
              <a:t> </a:t>
            </a:r>
            <a:r>
              <a:rPr lang="zh-CN" altLang="en-US" dirty="0">
                <a:solidFill>
                  <a:schemeClr val="tx1">
                    <a:lumMod val="75000"/>
                    <a:lumOff val="25000"/>
                  </a:schemeClr>
                </a:solidFill>
                <a:latin typeface="微软雅黑"/>
                <a:ea typeface="微软雅黑"/>
                <a:cs typeface="微软雅黑"/>
              </a:rPr>
              <a:t>最大。</a:t>
            </a:r>
          </a:p>
          <a:p>
            <a:pPr marL="342900" indent="-342900" eaLnBrk="0" hangingPunct="0">
              <a:lnSpc>
                <a:spcPct val="130000"/>
              </a:lnSpc>
              <a:spcBef>
                <a:spcPct val="20000"/>
              </a:spcBef>
              <a:buFont typeface="Wingdings" panose="05000000000000000000" pitchFamily="2" charset="2"/>
              <a:buChar char="v"/>
            </a:pPr>
            <a:r>
              <a:rPr lang="zh-CN" altLang="en-US" dirty="0">
                <a:solidFill>
                  <a:schemeClr val="tx1">
                    <a:lumMod val="75000"/>
                    <a:lumOff val="25000"/>
                  </a:schemeClr>
                </a:solidFill>
                <a:latin typeface="微软雅黑"/>
                <a:ea typeface="微软雅黑"/>
                <a:cs typeface="微软雅黑"/>
              </a:rPr>
              <a:t>从</a:t>
            </a:r>
            <a:r>
              <a:rPr lang="en-US" altLang="zh-CN" i="1" dirty="0">
                <a:solidFill>
                  <a:schemeClr val="tx1">
                    <a:lumMod val="75000"/>
                    <a:lumOff val="25000"/>
                  </a:schemeClr>
                </a:solidFill>
                <a:latin typeface="Times New Roman"/>
                <a:ea typeface="微软雅黑"/>
                <a:cs typeface="Times New Roman"/>
              </a:rPr>
              <a:t>t</a:t>
            </a:r>
            <a:r>
              <a:rPr lang="en-US" altLang="zh-CN" dirty="0">
                <a:solidFill>
                  <a:schemeClr val="tx1">
                    <a:lumMod val="75000"/>
                    <a:lumOff val="25000"/>
                  </a:schemeClr>
                </a:solidFill>
                <a:latin typeface="Times New Roman"/>
                <a:ea typeface="微软雅黑"/>
                <a:cs typeface="Times New Roman"/>
              </a:rPr>
              <a:t>=0</a:t>
            </a:r>
            <a:r>
              <a:rPr lang="zh-CN" altLang="en-US" dirty="0">
                <a:solidFill>
                  <a:schemeClr val="tx1">
                    <a:lumMod val="75000"/>
                    <a:lumOff val="25000"/>
                  </a:schemeClr>
                </a:solidFill>
                <a:latin typeface="微软雅黑"/>
                <a:ea typeface="微软雅黑"/>
                <a:cs typeface="微软雅黑"/>
              </a:rPr>
              <a:t>时刻开始，电源对电感充电。</a:t>
            </a:r>
            <a:endParaRPr lang="en-US" altLang="zh-CN" dirty="0">
              <a:solidFill>
                <a:schemeClr val="tx1">
                  <a:lumMod val="75000"/>
                  <a:lumOff val="25000"/>
                </a:schemeClr>
              </a:solidFill>
              <a:latin typeface="微软雅黑"/>
              <a:ea typeface="微软雅黑"/>
              <a:cs typeface="微软雅黑"/>
            </a:endParaRPr>
          </a:p>
          <a:p>
            <a:pPr marL="342900" indent="-342900" eaLnBrk="0" hangingPunct="0">
              <a:lnSpc>
                <a:spcPct val="130000"/>
              </a:lnSpc>
              <a:spcBef>
                <a:spcPct val="20000"/>
              </a:spcBef>
              <a:buFont typeface="Wingdings" panose="05000000000000000000" pitchFamily="2" charset="2"/>
              <a:buChar char="v"/>
            </a:pPr>
            <a:r>
              <a:rPr lang="zh-CN" altLang="en-US" dirty="0">
                <a:solidFill>
                  <a:schemeClr val="tx1">
                    <a:lumMod val="75000"/>
                    <a:lumOff val="25000"/>
                  </a:schemeClr>
                </a:solidFill>
                <a:latin typeface="微软雅黑"/>
                <a:ea typeface="微软雅黑"/>
                <a:cs typeface="微软雅黑"/>
              </a:rPr>
              <a:t>充电时间足够长，线圈电流最终等于 </a:t>
            </a:r>
            <a:r>
              <a:rPr lang="en-US" altLang="zh-CN" i="1"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V</a:t>
            </a:r>
            <a:r>
              <a:rPr lang="en-US" altLang="zh-CN" i="1" baseline="-25000"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s </a:t>
            </a:r>
            <a:r>
              <a:rPr lang="en-US" altLang="zh-CN"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a:t>
            </a:r>
            <a:r>
              <a:rPr lang="en-US" altLang="zh-CN" i="1" dirty="0">
                <a:solidFill>
                  <a:schemeClr val="tx1">
                    <a:lumMod val="75000"/>
                    <a:lumOff val="25000"/>
                  </a:schemeClr>
                </a:solidFill>
                <a:latin typeface="Times New Roman" panose="02020603050405020304" pitchFamily="18" charset="0"/>
                <a:ea typeface="微软雅黑"/>
                <a:cs typeface="Times New Roman" panose="02020603050405020304" pitchFamily="18" charset="0"/>
              </a:rPr>
              <a:t>R </a:t>
            </a:r>
            <a:r>
              <a:rPr lang="zh-CN" altLang="en-US" dirty="0">
                <a:solidFill>
                  <a:schemeClr val="tx1">
                    <a:lumMod val="75000"/>
                    <a:lumOff val="25000"/>
                  </a:schemeClr>
                </a:solidFill>
                <a:latin typeface="微软雅黑"/>
                <a:ea typeface="微软雅黑"/>
                <a:cs typeface="微软雅黑"/>
              </a:rPr>
              <a:t>时，线圈电压 </a:t>
            </a:r>
            <a:r>
              <a:rPr lang="en-US" altLang="zh-CN" i="1" dirty="0">
                <a:solidFill>
                  <a:schemeClr val="tx1">
                    <a:lumMod val="75000"/>
                    <a:lumOff val="25000"/>
                  </a:schemeClr>
                </a:solidFill>
                <a:latin typeface="Times New Roman"/>
                <a:ea typeface="微软雅黑"/>
                <a:cs typeface="Times New Roman"/>
              </a:rPr>
              <a:t>v</a:t>
            </a:r>
            <a:r>
              <a:rPr lang="en-US" altLang="zh-CN" dirty="0">
                <a:solidFill>
                  <a:schemeClr val="tx1">
                    <a:lumMod val="75000"/>
                    <a:lumOff val="25000"/>
                  </a:schemeClr>
                </a:solidFill>
                <a:latin typeface="Times New Roman"/>
                <a:ea typeface="微软雅黑"/>
                <a:cs typeface="Times New Roman"/>
              </a:rPr>
              <a:t>=0</a:t>
            </a:r>
            <a:r>
              <a:rPr lang="zh-CN" altLang="en-US" dirty="0">
                <a:solidFill>
                  <a:schemeClr val="tx1">
                    <a:lumMod val="75000"/>
                    <a:lumOff val="25000"/>
                  </a:schemeClr>
                </a:solidFill>
                <a:latin typeface="Times New Roman"/>
                <a:ea typeface="微软雅黑"/>
                <a:cs typeface="Times New Roman"/>
              </a:rPr>
              <a:t>。</a:t>
            </a:r>
            <a:endParaRPr lang="zh-CN" altLang="en-US" dirty="0">
              <a:solidFill>
                <a:schemeClr val="tx1">
                  <a:lumMod val="75000"/>
                  <a:lumOff val="25000"/>
                </a:schemeClr>
              </a:solidFill>
              <a:latin typeface="微软雅黑"/>
              <a:ea typeface="微软雅黑"/>
              <a:cs typeface="微软雅黑"/>
            </a:endParaRPr>
          </a:p>
          <a:p>
            <a:endParaRPr lang="zh-CN" altLang="en-US" dirty="0">
              <a:solidFill>
                <a:schemeClr val="tx1">
                  <a:lumMod val="75000"/>
                  <a:lumOff val="25000"/>
                </a:schemeClr>
              </a:solidFill>
              <a:latin typeface="微软雅黑"/>
              <a:ea typeface="微软雅黑"/>
              <a:cs typeface="微软雅黑"/>
            </a:endParaRPr>
          </a:p>
          <a:p>
            <a:endParaRPr lang="zh-CN" altLang="en-US" dirty="0"/>
          </a:p>
        </p:txBody>
      </p:sp>
      <p:pic>
        <p:nvPicPr>
          <p:cNvPr id="9" name="图片 8">
            <a:extLst>
              <a:ext uri="{FF2B5EF4-FFF2-40B4-BE49-F238E27FC236}">
                <a16:creationId xmlns:a16="http://schemas.microsoft.com/office/drawing/2014/main" id="{0D59A69C-7276-465E-88E5-C6A6CE79584F}"/>
              </a:ext>
            </a:extLst>
          </p:cNvPr>
          <p:cNvPicPr>
            <a:picLocks noChangeAspect="1"/>
          </p:cNvPicPr>
          <p:nvPr/>
        </p:nvPicPr>
        <p:blipFill>
          <a:blip r:embed="rId2"/>
          <a:stretch>
            <a:fillRect/>
          </a:stretch>
        </p:blipFill>
        <p:spPr>
          <a:xfrm>
            <a:off x="4604417" y="1522681"/>
            <a:ext cx="3451478" cy="2160000"/>
          </a:xfrm>
          <a:prstGeom prst="rect">
            <a:avLst/>
          </a:prstGeom>
        </p:spPr>
      </p:pic>
      <p:pic>
        <p:nvPicPr>
          <p:cNvPr id="11" name="图片 10">
            <a:extLst>
              <a:ext uri="{FF2B5EF4-FFF2-40B4-BE49-F238E27FC236}">
                <a16:creationId xmlns:a16="http://schemas.microsoft.com/office/drawing/2014/main" id="{FBD70958-AAFB-468C-AB3C-46C100FFF0A7}"/>
              </a:ext>
            </a:extLst>
          </p:cNvPr>
          <p:cNvPicPr>
            <a:picLocks noChangeAspect="1"/>
          </p:cNvPicPr>
          <p:nvPr/>
        </p:nvPicPr>
        <p:blipFill>
          <a:blip r:embed="rId3"/>
          <a:stretch>
            <a:fillRect/>
          </a:stretch>
        </p:blipFill>
        <p:spPr>
          <a:xfrm>
            <a:off x="8055895" y="1522681"/>
            <a:ext cx="3511208" cy="2160000"/>
          </a:xfrm>
          <a:prstGeom prst="rect">
            <a:avLst/>
          </a:prstGeom>
        </p:spPr>
      </p:pic>
      <p:grpSp>
        <p:nvGrpSpPr>
          <p:cNvPr id="5" name="组合 4">
            <a:extLst>
              <a:ext uri="{FF2B5EF4-FFF2-40B4-BE49-F238E27FC236}">
                <a16:creationId xmlns:a16="http://schemas.microsoft.com/office/drawing/2014/main" id="{281B3BCB-8E36-4F9B-9D2E-0DA7607C28F6}"/>
              </a:ext>
            </a:extLst>
          </p:cNvPr>
          <p:cNvGrpSpPr/>
          <p:nvPr/>
        </p:nvGrpSpPr>
        <p:grpSpPr>
          <a:xfrm>
            <a:off x="791893" y="1428061"/>
            <a:ext cx="3394604" cy="2242953"/>
            <a:chOff x="791893" y="1428061"/>
            <a:chExt cx="3394604" cy="2242953"/>
          </a:xfrm>
        </p:grpSpPr>
        <p:pic>
          <p:nvPicPr>
            <p:cNvPr id="6" name="图片 5">
              <a:extLst>
                <a:ext uri="{FF2B5EF4-FFF2-40B4-BE49-F238E27FC236}">
                  <a16:creationId xmlns:a16="http://schemas.microsoft.com/office/drawing/2014/main" id="{89EDFA61-C661-4B03-AD4F-D25E3FD4B3F5}"/>
                </a:ext>
              </a:extLst>
            </p:cNvPr>
            <p:cNvPicPr>
              <a:picLocks noChangeAspect="1"/>
            </p:cNvPicPr>
            <p:nvPr/>
          </p:nvPicPr>
          <p:blipFill>
            <a:blip r:embed="rId4"/>
            <a:stretch>
              <a:fillRect/>
            </a:stretch>
          </p:blipFill>
          <p:spPr>
            <a:xfrm>
              <a:off x="791893" y="1428061"/>
              <a:ext cx="3394604" cy="2242953"/>
            </a:xfrm>
            <a:prstGeom prst="rect">
              <a:avLst/>
            </a:prstGeom>
          </p:spPr>
        </p:pic>
        <p:sp>
          <p:nvSpPr>
            <p:cNvPr id="3" name="椭圆 2">
              <a:extLst>
                <a:ext uri="{FF2B5EF4-FFF2-40B4-BE49-F238E27FC236}">
                  <a16:creationId xmlns:a16="http://schemas.microsoft.com/office/drawing/2014/main" id="{FE04B91A-4EAE-4C3E-9B63-48A79F0162DA}"/>
                </a:ext>
              </a:extLst>
            </p:cNvPr>
            <p:cNvSpPr/>
            <p:nvPr/>
          </p:nvSpPr>
          <p:spPr>
            <a:xfrm>
              <a:off x="2175029" y="1887716"/>
              <a:ext cx="72000" cy="72000"/>
            </a:xfrm>
            <a:prstGeom prst="ellipse">
              <a:avLst/>
            </a:prstGeom>
            <a:solidFill>
              <a:srgbClr val="0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99B73D5D-927B-467F-8A5C-CB6C8183AD28}"/>
                </a:ext>
              </a:extLst>
            </p:cNvPr>
            <p:cNvSpPr/>
            <p:nvPr/>
          </p:nvSpPr>
          <p:spPr>
            <a:xfrm>
              <a:off x="2175029" y="3590136"/>
              <a:ext cx="72000" cy="72000"/>
            </a:xfrm>
            <a:prstGeom prst="ellipse">
              <a:avLst/>
            </a:prstGeom>
            <a:solidFill>
              <a:srgbClr val="0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348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8908" name="Object 12"/>
          <p:cNvGraphicFramePr>
            <a:graphicFrameLocks noChangeAspect="1"/>
          </p:cNvGraphicFramePr>
          <p:nvPr>
            <p:extLst>
              <p:ext uri="{D42A27DB-BD31-4B8C-83A1-F6EECF244321}">
                <p14:modId xmlns:p14="http://schemas.microsoft.com/office/powerpoint/2010/main" val="1655179838"/>
              </p:ext>
            </p:extLst>
          </p:nvPr>
        </p:nvGraphicFramePr>
        <p:xfrm>
          <a:off x="1139609" y="1510623"/>
          <a:ext cx="5072063" cy="787400"/>
        </p:xfrm>
        <a:graphic>
          <a:graphicData uri="http://schemas.openxmlformats.org/presentationml/2006/ole">
            <mc:AlternateContent xmlns:mc="http://schemas.openxmlformats.org/markup-compatibility/2006">
              <mc:Choice xmlns:v="urn:schemas-microsoft-com:vml" Requires="v">
                <p:oleObj spid="_x0000_s31928" name="Equation" r:id="rId3" imgW="2514600" imgH="393480" progId="Equation.DSMT4">
                  <p:embed/>
                </p:oleObj>
              </mc:Choice>
              <mc:Fallback>
                <p:oleObj name="Equation" r:id="rId3" imgW="2514600" imgH="393480" progId="Equation.DSMT4">
                  <p:embed/>
                  <p:pic>
                    <p:nvPicPr>
                      <p:cNvPr id="208908" name="Object 12"/>
                      <p:cNvPicPr>
                        <a:picLocks noChangeAspect="1" noChangeArrowheads="1"/>
                      </p:cNvPicPr>
                      <p:nvPr/>
                    </p:nvPicPr>
                    <p:blipFill>
                      <a:blip r:embed="rId4"/>
                      <a:srcRect/>
                      <a:stretch>
                        <a:fillRect/>
                      </a:stretch>
                    </p:blipFill>
                    <p:spPr bwMode="auto">
                      <a:xfrm>
                        <a:off x="1139609" y="1510623"/>
                        <a:ext cx="5072063" cy="787400"/>
                      </a:xfrm>
                      <a:prstGeom prst="rect">
                        <a:avLst/>
                      </a:prstGeom>
                      <a:noFill/>
                      <a:ln>
                        <a:solidFill>
                          <a:srgbClr val="0070C0"/>
                        </a:solidFill>
                      </a:ln>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lang="zh-CN" altLang="en-US"/>
              <a:t>理想电感具有记忆功能</a:t>
            </a:r>
            <a:br>
              <a:rPr lang="zh-CN" altLang="en-US"/>
            </a:b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6CEC2D29-352D-47AE-B896-C70BBDEB2796}"/>
                  </a:ext>
                </a:extLst>
              </p:cNvPr>
              <p:cNvSpPr>
                <a:spLocks noGrp="1"/>
              </p:cNvSpPr>
              <p:nvPr>
                <p:ph idx="1"/>
              </p:nvPr>
            </p:nvSpPr>
            <p:spPr>
              <a:xfrm>
                <a:off x="439615" y="2903319"/>
                <a:ext cx="11298116" cy="3534425"/>
              </a:xfrm>
            </p:spPr>
            <p:txBody>
              <a:bodyPr/>
              <a:lstStyle/>
              <a:p>
                <a:pPr marL="342900" lvl="0" indent="-342900" eaLnBrk="0" hangingPunct="0">
                  <a:spcBef>
                    <a:spcPct val="20000"/>
                  </a:spcBef>
                  <a:spcAft>
                    <a:spcPts val="0"/>
                  </a:spcAft>
                  <a:buFont typeface="Wingdings" panose="05000000000000000000" pitchFamily="2" charset="2"/>
                  <a:buChar char="v"/>
                </a:pPr>
                <a:r>
                  <a:rPr lang="zh-CN" altLang="en-US" dirty="0">
                    <a:solidFill>
                      <a:prstClr val="black">
                        <a:lumMod val="75000"/>
                        <a:lumOff val="25000"/>
                      </a:prstClr>
                    </a:solidFill>
                    <a:latin typeface="微软雅黑" panose="020B0503020204020204" pitchFamily="34" charset="-122"/>
                    <a:cs typeface="宋体" charset="0"/>
                  </a:rPr>
                  <a:t>表明电感电流除了与电压有关外，还</a:t>
                </a:r>
                <a:r>
                  <a:rPr lang="zh-CN" altLang="en-US" dirty="0">
                    <a:solidFill>
                      <a:prstClr val="black">
                        <a:lumMod val="75000"/>
                        <a:lumOff val="25000"/>
                      </a:prstClr>
                    </a:solidFill>
                    <a:latin typeface="微软雅黑"/>
                    <a:ea typeface="微软雅黑"/>
                    <a:cs typeface="微软雅黑"/>
                  </a:rPr>
                  <a:t>与 </a:t>
                </a:r>
                <a14:m>
                  <m:oMath xmlns:m="http://schemas.openxmlformats.org/officeDocument/2006/math">
                    <m:sSub>
                      <m:sSubPr>
                        <m:ctrlPr>
                          <a:rPr lang="en-US" altLang="zh-CN" i="1">
                            <a:solidFill>
                              <a:prstClr val="black">
                                <a:lumMod val="75000"/>
                                <a:lumOff val="25000"/>
                              </a:prstClr>
                            </a:solidFill>
                            <a:latin typeface="Cambria Math" panose="02040503050406030204" pitchFamily="18" charset="0"/>
                            <a:ea typeface="微软雅黑"/>
                          </a:rPr>
                        </m:ctrlPr>
                      </m:sSubPr>
                      <m:e>
                        <m:r>
                          <a:rPr lang="en-US" altLang="zh-CN" i="1">
                            <a:solidFill>
                              <a:prstClr val="black">
                                <a:lumMod val="75000"/>
                                <a:lumOff val="25000"/>
                              </a:prstClr>
                            </a:solidFill>
                            <a:latin typeface="Cambria Math" panose="02040503050406030204" pitchFamily="18" charset="0"/>
                            <a:ea typeface="微软雅黑"/>
                          </a:rPr>
                          <m:t>𝒕</m:t>
                        </m:r>
                      </m:e>
                      <m:sub>
                        <m:r>
                          <a:rPr lang="en-US" altLang="zh-CN" i="1">
                            <a:solidFill>
                              <a:prstClr val="black">
                                <a:lumMod val="75000"/>
                                <a:lumOff val="25000"/>
                              </a:prstClr>
                            </a:solidFill>
                            <a:latin typeface="Cambria Math" panose="02040503050406030204" pitchFamily="18" charset="0"/>
                            <a:ea typeface="微软雅黑"/>
                          </a:rPr>
                          <m:t>𝟎</m:t>
                        </m:r>
                      </m:sub>
                    </m:sSub>
                  </m:oMath>
                </a14:m>
                <a:r>
                  <a:rPr lang="zh-CN" altLang="en-US" dirty="0">
                    <a:solidFill>
                      <a:prstClr val="black">
                        <a:lumMod val="75000"/>
                        <a:lumOff val="25000"/>
                      </a:prstClr>
                    </a:solidFill>
                    <a:latin typeface="微软雅黑" panose="020B0503020204020204" pitchFamily="34" charset="-122"/>
                    <a:cs typeface="宋体" charset="0"/>
                  </a:rPr>
                  <a:t> 时刻的电流有关，故电感具有记忆性。因此电感亦被称为</a:t>
                </a:r>
                <a:r>
                  <a:rPr lang="zh-CN" altLang="en-US" dirty="0">
                    <a:solidFill>
                      <a:srgbClr val="0070C0"/>
                    </a:solidFill>
                    <a:latin typeface="微软雅黑" panose="020B0503020204020204" pitchFamily="34" charset="-122"/>
                    <a:cs typeface="宋体" charset="0"/>
                  </a:rPr>
                  <a:t>记忆元件</a:t>
                </a:r>
                <a:r>
                  <a:rPr lang="zh-CN" altLang="en-US" dirty="0">
                    <a:solidFill>
                      <a:prstClr val="black"/>
                    </a:solidFill>
                    <a:latin typeface="微软雅黑" panose="020B0503020204020204" pitchFamily="34" charset="-122"/>
                    <a:cs typeface="宋体" charset="0"/>
                  </a:rPr>
                  <a:t>。</a:t>
                </a:r>
                <a:endParaRPr lang="en-US" altLang="zh-CN" dirty="0">
                  <a:solidFill>
                    <a:prstClr val="black"/>
                  </a:solidFill>
                  <a:latin typeface="微软雅黑" panose="020B0503020204020204" pitchFamily="34" charset="-122"/>
                  <a:cs typeface="宋体" charset="0"/>
                </a:endParaRPr>
              </a:p>
              <a:p>
                <a:pPr marL="342900" indent="-342900" eaLnBrk="0" hangingPunct="0">
                  <a:spcBef>
                    <a:spcPct val="20000"/>
                  </a:spcBef>
                  <a:spcAft>
                    <a:spcPts val="0"/>
                  </a:spcAft>
                  <a:buFont typeface="Wingdings" panose="05000000000000000000" pitchFamily="2" charset="2"/>
                  <a:buChar char="v"/>
                </a:pPr>
                <a:r>
                  <a:rPr lang="zh-CN" altLang="en-US" dirty="0">
                    <a:solidFill>
                      <a:schemeClr val="tx1">
                        <a:lumMod val="75000"/>
                        <a:lumOff val="25000"/>
                      </a:schemeClr>
                    </a:solidFill>
                    <a:latin typeface="Times New Roman" panose="02020603050405020304" pitchFamily="18" charset="0"/>
                    <a:cs typeface="宋体" charset="0"/>
                  </a:rPr>
                  <a:t>与恒定电流源连接时，电流由初始时刻 </a:t>
                </a:r>
                <a:r>
                  <a:rPr lang="en-US" altLang="zh-CN" dirty="0">
                    <a:solidFill>
                      <a:schemeClr val="tx1">
                        <a:lumMod val="75000"/>
                        <a:lumOff val="25000"/>
                      </a:schemeClr>
                    </a:solidFill>
                    <a:latin typeface="Times New Roman" panose="02020603050405020304" pitchFamily="18" charset="0"/>
                    <a:cs typeface="宋体" charset="0"/>
                  </a:rPr>
                  <a:t>(</a:t>
                </a:r>
                <a:r>
                  <a:rPr lang="en-US" altLang="zh-CN" i="1" dirty="0">
                    <a:solidFill>
                      <a:schemeClr val="tx1">
                        <a:lumMod val="75000"/>
                        <a:lumOff val="25000"/>
                      </a:schemeClr>
                    </a:solidFill>
                    <a:latin typeface="Times New Roman" panose="02020603050405020304" pitchFamily="18" charset="0"/>
                    <a:cs typeface="宋体" charset="0"/>
                  </a:rPr>
                  <a:t>t</a:t>
                </a:r>
                <a:r>
                  <a:rPr lang="en-US" altLang="zh-CN" dirty="0">
                    <a:solidFill>
                      <a:schemeClr val="tx1">
                        <a:lumMod val="75000"/>
                        <a:lumOff val="25000"/>
                      </a:schemeClr>
                    </a:solidFill>
                    <a:latin typeface="Times New Roman" panose="02020603050405020304" pitchFamily="18" charset="0"/>
                    <a:cs typeface="宋体" charset="0"/>
                  </a:rPr>
                  <a:t>=0) </a:t>
                </a:r>
                <a:r>
                  <a:rPr lang="zh-CN" altLang="en-US" dirty="0">
                    <a:solidFill>
                      <a:schemeClr val="tx1">
                        <a:lumMod val="75000"/>
                        <a:lumOff val="25000"/>
                      </a:schemeClr>
                    </a:solidFill>
                    <a:latin typeface="Times New Roman" panose="02020603050405020304" pitchFamily="18" charset="0"/>
                    <a:cs typeface="宋体" charset="0"/>
                  </a:rPr>
                  <a:t>的零，到 </a:t>
                </a:r>
                <a:r>
                  <a:rPr lang="en-US" altLang="zh-CN" i="1" dirty="0">
                    <a:solidFill>
                      <a:schemeClr val="tx1">
                        <a:lumMod val="75000"/>
                        <a:lumOff val="25000"/>
                      </a:schemeClr>
                    </a:solidFill>
                    <a:latin typeface="Times New Roman" panose="02020603050405020304" pitchFamily="18" charset="0"/>
                    <a:cs typeface="宋体" charset="0"/>
                  </a:rPr>
                  <a:t>t </a:t>
                </a:r>
                <a:r>
                  <a:rPr lang="zh-CN" altLang="en-US" dirty="0">
                    <a:solidFill>
                      <a:schemeClr val="tx1">
                        <a:lumMod val="75000"/>
                        <a:lumOff val="25000"/>
                      </a:schemeClr>
                    </a:solidFill>
                    <a:latin typeface="Times New Roman" panose="02020603050405020304" pitchFamily="18" charset="0"/>
                    <a:cs typeface="宋体" charset="0"/>
                  </a:rPr>
                  <a:t>趋于无穷大时增加到稳定值 </a:t>
                </a:r>
                <a:r>
                  <a:rPr lang="en-US" altLang="zh-CN" i="1" dirty="0">
                    <a:solidFill>
                      <a:schemeClr val="tx1">
                        <a:lumMod val="75000"/>
                        <a:lumOff val="25000"/>
                      </a:schemeClr>
                    </a:solidFill>
                    <a:latin typeface="Times New Roman" panose="02020603050405020304" pitchFamily="18" charset="0"/>
                    <a:cs typeface="宋体" charset="0"/>
                  </a:rPr>
                  <a:t>I</a:t>
                </a:r>
                <a:r>
                  <a:rPr lang="zh-CN" altLang="en-US" dirty="0">
                    <a:solidFill>
                      <a:schemeClr val="tx1">
                        <a:lumMod val="75000"/>
                        <a:lumOff val="25000"/>
                      </a:schemeClr>
                    </a:solidFill>
                    <a:latin typeface="Times New Roman" panose="02020603050405020304" pitchFamily="18" charset="0"/>
                    <a:cs typeface="宋体" charset="0"/>
                  </a:rPr>
                  <a:t>，电压 </a:t>
                </a:r>
                <a:r>
                  <a:rPr lang="en-US" altLang="zh-CN" i="1" dirty="0">
                    <a:solidFill>
                      <a:schemeClr val="tx1">
                        <a:lumMod val="75000"/>
                        <a:lumOff val="25000"/>
                      </a:schemeClr>
                    </a:solidFill>
                    <a:latin typeface="Times New Roman" panose="02020603050405020304" pitchFamily="18" charset="0"/>
                    <a:cs typeface="宋体" charset="0"/>
                  </a:rPr>
                  <a:t>v </a:t>
                </a:r>
                <a:r>
                  <a:rPr lang="zh-CN" altLang="en-US" dirty="0">
                    <a:solidFill>
                      <a:schemeClr val="tx1">
                        <a:lumMod val="75000"/>
                        <a:lumOff val="25000"/>
                      </a:schemeClr>
                    </a:solidFill>
                    <a:latin typeface="Times New Roman" panose="02020603050405020304" pitchFamily="18" charset="0"/>
                    <a:cs typeface="宋体" charset="0"/>
                  </a:rPr>
                  <a:t>由最大降到零。这过程中电源作的功为</a:t>
                </a:r>
                <a:endParaRPr lang="en-US" altLang="zh-CN" dirty="0">
                  <a:solidFill>
                    <a:schemeClr val="tx1">
                      <a:lumMod val="75000"/>
                      <a:lumOff val="25000"/>
                    </a:schemeClr>
                  </a:solidFill>
                  <a:latin typeface="Times New Roman" panose="02020603050405020304" pitchFamily="18" charset="0"/>
                  <a:cs typeface="宋体" charset="0"/>
                </a:endParaRPr>
              </a:p>
              <a:p>
                <a:pPr marL="0" indent="0" eaLnBrk="0" hangingPunct="0">
                  <a:spcBef>
                    <a:spcPct val="20000"/>
                  </a:spcBef>
                  <a:spcAft>
                    <a:spcPts val="0"/>
                  </a:spcAft>
                  <a:buNone/>
                </a:pPr>
                <a:endParaRPr lang="zh-CN" altLang="en-US" dirty="0">
                  <a:solidFill>
                    <a:schemeClr val="tx1">
                      <a:lumMod val="75000"/>
                      <a:lumOff val="25000"/>
                    </a:schemeClr>
                  </a:solidFill>
                  <a:latin typeface="Times New Roman" panose="02020603050405020304" pitchFamily="18" charset="0"/>
                  <a:cs typeface="宋体" charset="0"/>
                </a:endParaRPr>
              </a:p>
              <a:p>
                <a:pPr marL="342900" indent="-342900" eaLnBrk="0" hangingPunct="0">
                  <a:spcBef>
                    <a:spcPct val="20000"/>
                  </a:spcBef>
                  <a:spcAft>
                    <a:spcPts val="0"/>
                  </a:spcAft>
                  <a:buFont typeface="Wingdings" panose="05000000000000000000" pitchFamily="2" charset="2"/>
                  <a:buChar char="v"/>
                </a:pPr>
                <a:endParaRPr lang="en-US" altLang="zh-CN" dirty="0">
                  <a:solidFill>
                    <a:schemeClr val="tx1">
                      <a:lumMod val="75000"/>
                      <a:lumOff val="25000"/>
                    </a:schemeClr>
                  </a:solidFill>
                  <a:latin typeface="Times New Roman" panose="02020603050405020304" pitchFamily="18" charset="0"/>
                  <a:cs typeface="宋体" charset="0"/>
                </a:endParaRPr>
              </a:p>
              <a:p>
                <a:pPr marL="342900" indent="-342900" eaLnBrk="0" hangingPunct="0">
                  <a:spcBef>
                    <a:spcPct val="20000"/>
                  </a:spcBef>
                  <a:spcAft>
                    <a:spcPts val="0"/>
                  </a:spcAft>
                  <a:buFont typeface="Wingdings" panose="05000000000000000000" pitchFamily="2" charset="2"/>
                  <a:buChar char="v"/>
                </a:pPr>
                <a:r>
                  <a:rPr lang="zh-CN" altLang="en-US" dirty="0">
                    <a:solidFill>
                      <a:schemeClr val="tx1">
                        <a:lumMod val="75000"/>
                        <a:lumOff val="25000"/>
                      </a:schemeClr>
                    </a:solidFill>
                    <a:latin typeface="Times New Roman" panose="02020603050405020304" pitchFamily="18" charset="0"/>
                    <a:cs typeface="宋体" charset="0"/>
                  </a:rPr>
                  <a:t>这个功转变为电感线圈中储存的</a:t>
                </a:r>
                <a:r>
                  <a:rPr lang="zh-CN" altLang="en-US" dirty="0">
                    <a:solidFill>
                      <a:srgbClr val="0070C0"/>
                    </a:solidFill>
                    <a:latin typeface="Times New Roman" panose="02020603050405020304" pitchFamily="18" charset="0"/>
                    <a:cs typeface="宋体" charset="0"/>
                  </a:rPr>
                  <a:t>磁场能</a:t>
                </a:r>
                <a:r>
                  <a:rPr lang="zh-CN" altLang="en-US" dirty="0">
                    <a:solidFill>
                      <a:schemeClr val="tx1">
                        <a:lumMod val="75000"/>
                        <a:lumOff val="25000"/>
                      </a:schemeClr>
                    </a:solidFill>
                    <a:latin typeface="Times New Roman" panose="02020603050405020304" pitchFamily="18" charset="0"/>
                    <a:cs typeface="宋体" charset="0"/>
                  </a:rPr>
                  <a:t>，所以电感是一个</a:t>
                </a:r>
                <a:r>
                  <a:rPr lang="zh-CN" altLang="en-US" dirty="0">
                    <a:solidFill>
                      <a:srgbClr val="0070C0"/>
                    </a:solidFill>
                    <a:latin typeface="Times New Roman" panose="02020603050405020304" pitchFamily="18" charset="0"/>
                    <a:cs typeface="宋体" charset="0"/>
                  </a:rPr>
                  <a:t>储能元件</a:t>
                </a:r>
                <a:r>
                  <a:rPr lang="zh-CN" altLang="en-US" dirty="0">
                    <a:solidFill>
                      <a:schemeClr val="tx1">
                        <a:lumMod val="75000"/>
                        <a:lumOff val="25000"/>
                      </a:schemeClr>
                    </a:solidFill>
                    <a:latin typeface="Times New Roman" panose="02020603050405020304" pitchFamily="18" charset="0"/>
                    <a:cs typeface="宋体" charset="0"/>
                  </a:rPr>
                  <a:t>。</a:t>
                </a:r>
              </a:p>
            </p:txBody>
          </p:sp>
        </mc:Choice>
        <mc:Fallback xmlns="">
          <p:sp>
            <p:nvSpPr>
              <p:cNvPr id="4" name="内容占位符 3">
                <a:extLst>
                  <a:ext uri="{FF2B5EF4-FFF2-40B4-BE49-F238E27FC236}">
                    <a16:creationId xmlns:a16="http://schemas.microsoft.com/office/drawing/2014/main" id="{6CEC2D29-352D-47AE-B896-C70BBDEB2796}"/>
                  </a:ext>
                </a:extLst>
              </p:cNvPr>
              <p:cNvSpPr>
                <a:spLocks noGrp="1" noRot="1" noChangeAspect="1" noMove="1" noResize="1" noEditPoints="1" noAdjustHandles="1" noChangeArrowheads="1" noChangeShapeType="1" noTextEdit="1"/>
              </p:cNvSpPr>
              <p:nvPr>
                <p:ph idx="1"/>
              </p:nvPr>
            </p:nvSpPr>
            <p:spPr>
              <a:xfrm>
                <a:off x="439615" y="2903319"/>
                <a:ext cx="11298116" cy="3534425"/>
              </a:xfrm>
              <a:blipFill>
                <a:blip r:embed="rId5"/>
                <a:stretch>
                  <a:fillRect l="-486" b="-1552"/>
                </a:stretch>
              </a:blipFill>
            </p:spPr>
            <p:txBody>
              <a:bodyPr/>
              <a:lstStyle/>
              <a:p>
                <a:r>
                  <a:rPr lang="zh-CN" altLang="en-US">
                    <a:noFill/>
                  </a:rPr>
                  <a:t> </a:t>
                </a:r>
              </a:p>
            </p:txBody>
          </p:sp>
        </mc:Fallback>
      </mc:AlternateContent>
      <p:sp>
        <p:nvSpPr>
          <p:cNvPr id="7" name="文本框 6"/>
          <p:cNvSpPr txBox="1"/>
          <p:nvPr/>
        </p:nvSpPr>
        <p:spPr>
          <a:xfrm>
            <a:off x="2002115" y="2407112"/>
            <a:ext cx="3025566" cy="400110"/>
          </a:xfrm>
          <a:prstGeom prst="rect">
            <a:avLst/>
          </a:prstGeom>
          <a:solidFill>
            <a:schemeClr val="bg1"/>
          </a:solid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流过电感的电流不能突变</a:t>
            </a:r>
          </a:p>
        </p:txBody>
      </p:sp>
      <p:grpSp>
        <p:nvGrpSpPr>
          <p:cNvPr id="10" name="组合 9">
            <a:extLst>
              <a:ext uri="{FF2B5EF4-FFF2-40B4-BE49-F238E27FC236}">
                <a16:creationId xmlns:a16="http://schemas.microsoft.com/office/drawing/2014/main" id="{98265F0B-4BC8-4397-8D56-BFA53121B7C9}"/>
              </a:ext>
            </a:extLst>
          </p:cNvPr>
          <p:cNvGrpSpPr/>
          <p:nvPr/>
        </p:nvGrpSpPr>
        <p:grpSpPr>
          <a:xfrm>
            <a:off x="8524816" y="696907"/>
            <a:ext cx="3330139" cy="2091410"/>
            <a:chOff x="4864180" y="995593"/>
            <a:chExt cx="2988377" cy="1632294"/>
          </a:xfrm>
        </p:grpSpPr>
        <p:pic>
          <p:nvPicPr>
            <p:cNvPr id="11" name="图片 10">
              <a:extLst>
                <a:ext uri="{FF2B5EF4-FFF2-40B4-BE49-F238E27FC236}">
                  <a16:creationId xmlns:a16="http://schemas.microsoft.com/office/drawing/2014/main" id="{1A9399A6-6947-4128-8178-64D40DFF12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4180" y="1131953"/>
              <a:ext cx="1894593" cy="1420945"/>
            </a:xfrm>
            <a:prstGeom prst="rect">
              <a:avLst/>
            </a:prstGeom>
          </p:spPr>
        </p:pic>
        <p:sp>
          <p:nvSpPr>
            <p:cNvPr id="12" name="文本框 11">
              <a:extLst>
                <a:ext uri="{FF2B5EF4-FFF2-40B4-BE49-F238E27FC236}">
                  <a16:creationId xmlns:a16="http://schemas.microsoft.com/office/drawing/2014/main" id="{7938B709-03C0-44A6-AD63-FDFCF9440D3F}"/>
                </a:ext>
              </a:extLst>
            </p:cNvPr>
            <p:cNvSpPr txBox="1"/>
            <p:nvPr/>
          </p:nvSpPr>
          <p:spPr>
            <a:xfrm rot="21127462">
              <a:off x="5308875" y="1026083"/>
              <a:ext cx="742550" cy="288255"/>
            </a:xfrm>
            <a:prstGeom prst="rect">
              <a:avLst/>
            </a:prstGeom>
            <a:noFill/>
          </p:spPr>
          <p:txBody>
            <a:bodyPr wrap="none" rtlCol="0">
              <a:spAutoFit/>
            </a:bodyPr>
            <a:lstStyle/>
            <a:p>
              <a:r>
                <a:rPr lang="zh-CN" altLang="en-US" i="1" dirty="0">
                  <a:solidFill>
                    <a:srgbClr val="FF0000"/>
                  </a:solidFill>
                  <a:latin typeface="+mn-ea"/>
                </a:rPr>
                <a:t>长度 </a:t>
              </a:r>
              <a:r>
                <a:rPr lang="en-US" altLang="zh-CN" i="1" dirty="0">
                  <a:solidFill>
                    <a:srgbClr val="FF0000"/>
                  </a:solidFill>
                  <a:latin typeface="Georgia" panose="02040502050405020303" pitchFamily="18" charset="0"/>
                  <a:ea typeface="微软雅黑" panose="020B0503020204020204" pitchFamily="34" charset="-122"/>
                </a:rPr>
                <a:t>l</a:t>
              </a:r>
              <a:endParaRPr lang="zh-CN" altLang="en-US" i="1" dirty="0">
                <a:solidFill>
                  <a:srgbClr val="FF0000"/>
                </a:solidFill>
                <a:latin typeface="Georgia" panose="02040502050405020303" pitchFamily="18" charset="0"/>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9681106A-6523-458A-8BF6-8FABA47B9E1C}"/>
                </a:ext>
              </a:extLst>
            </p:cNvPr>
            <p:cNvCxnSpPr/>
            <p:nvPr/>
          </p:nvCxnSpPr>
          <p:spPr>
            <a:xfrm flipV="1">
              <a:off x="5262113" y="1296699"/>
              <a:ext cx="891365" cy="13645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D0FCBAB-D9BB-4F5F-8FA3-F94B4149C58E}"/>
                </a:ext>
              </a:extLst>
            </p:cNvPr>
            <p:cNvSpPr txBox="1"/>
            <p:nvPr/>
          </p:nvSpPr>
          <p:spPr>
            <a:xfrm>
              <a:off x="6313891" y="995593"/>
              <a:ext cx="977024" cy="288255"/>
            </a:xfrm>
            <a:prstGeom prst="rect">
              <a:avLst/>
            </a:prstGeom>
            <a:noFill/>
          </p:spPr>
          <p:txBody>
            <a:bodyPr wrap="none" rtlCol="0">
              <a:spAutoFit/>
            </a:bodyPr>
            <a:lstStyle/>
            <a:p>
              <a:r>
                <a:rPr lang="zh-CN" altLang="en-US" i="1" dirty="0">
                  <a:solidFill>
                    <a:srgbClr val="FF0000"/>
                  </a:solidFill>
                  <a:latin typeface="Georgia" panose="02040502050405020303" pitchFamily="18" charset="0"/>
                </a:rPr>
                <a:t>截面积 </a:t>
              </a:r>
              <a:r>
                <a:rPr lang="en-US" altLang="zh-CN" i="1" dirty="0">
                  <a:solidFill>
                    <a:srgbClr val="FF0000"/>
                  </a:solidFill>
                  <a:latin typeface="Georgia" panose="02040502050405020303" pitchFamily="18" charset="0"/>
                </a:rPr>
                <a:t>A</a:t>
              </a:r>
              <a:endParaRPr lang="zh-CN" altLang="en-US" i="1" dirty="0">
                <a:solidFill>
                  <a:srgbClr val="FF0000"/>
                </a:solidFill>
                <a:latin typeface="Georgia" panose="02040502050405020303" pitchFamily="18" charset="0"/>
              </a:endParaRPr>
            </a:p>
          </p:txBody>
        </p:sp>
        <p:cxnSp>
          <p:nvCxnSpPr>
            <p:cNvPr id="15" name="直接箭头连接符 14">
              <a:extLst>
                <a:ext uri="{FF2B5EF4-FFF2-40B4-BE49-F238E27FC236}">
                  <a16:creationId xmlns:a16="http://schemas.microsoft.com/office/drawing/2014/main" id="{16851CCA-4273-4873-A027-3803389E276F}"/>
                </a:ext>
              </a:extLst>
            </p:cNvPr>
            <p:cNvCxnSpPr/>
            <p:nvPr/>
          </p:nvCxnSpPr>
          <p:spPr>
            <a:xfrm flipH="1">
              <a:off x="6313891" y="1337839"/>
              <a:ext cx="444882" cy="292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DFE08B6F-1D9A-4CA6-B448-A07E2CFB0A4D}"/>
                </a:ext>
              </a:extLst>
            </p:cNvPr>
            <p:cNvSpPr txBox="1"/>
            <p:nvPr/>
          </p:nvSpPr>
          <p:spPr>
            <a:xfrm>
              <a:off x="5445072" y="2339632"/>
              <a:ext cx="1202868" cy="288255"/>
            </a:xfrm>
            <a:prstGeom prst="rect">
              <a:avLst/>
            </a:prstGeom>
            <a:noFill/>
          </p:spPr>
          <p:txBody>
            <a:bodyPr wrap="none" rtlCol="0">
              <a:spAutoFit/>
            </a:bodyPr>
            <a:lstStyle/>
            <a:p>
              <a:r>
                <a:rPr lang="zh-CN" altLang="en-US" i="1" dirty="0">
                  <a:solidFill>
                    <a:srgbClr val="FF0000"/>
                  </a:solidFill>
                  <a:latin typeface="Georgia" panose="02040502050405020303" pitchFamily="18" charset="0"/>
                </a:rPr>
                <a:t>线圈匝数 </a:t>
              </a:r>
              <a:r>
                <a:rPr lang="en-US" altLang="zh-CN" i="1" dirty="0">
                  <a:solidFill>
                    <a:srgbClr val="FF0000"/>
                  </a:solidFill>
                  <a:latin typeface="Georgia" panose="02040502050405020303" pitchFamily="18" charset="0"/>
                </a:rPr>
                <a:t>N</a:t>
              </a:r>
              <a:endParaRPr lang="zh-CN" altLang="en-US" i="1" dirty="0">
                <a:solidFill>
                  <a:srgbClr val="FF0000"/>
                </a:solidFill>
                <a:latin typeface="Georgia" panose="02040502050405020303" pitchFamily="18" charset="0"/>
              </a:endParaRPr>
            </a:p>
          </p:txBody>
        </p:sp>
        <p:cxnSp>
          <p:nvCxnSpPr>
            <p:cNvPr id="17" name="直接箭头连接符 16">
              <a:extLst>
                <a:ext uri="{FF2B5EF4-FFF2-40B4-BE49-F238E27FC236}">
                  <a16:creationId xmlns:a16="http://schemas.microsoft.com/office/drawing/2014/main" id="{C2FC41BA-796A-4C6C-9267-212136A082CE}"/>
                </a:ext>
              </a:extLst>
            </p:cNvPr>
            <p:cNvCxnSpPr>
              <a:stCxn id="16" idx="0"/>
            </p:cNvCxnSpPr>
            <p:nvPr/>
          </p:nvCxnSpPr>
          <p:spPr>
            <a:xfrm flipV="1">
              <a:off x="6046506" y="1842427"/>
              <a:ext cx="68782" cy="4972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7A51ED7-E6E6-4152-A626-81B277F7F50C}"/>
                </a:ext>
              </a:extLst>
            </p:cNvPr>
            <p:cNvSpPr txBox="1"/>
            <p:nvPr/>
          </p:nvSpPr>
          <p:spPr>
            <a:xfrm>
              <a:off x="6858271" y="2336460"/>
              <a:ext cx="994286" cy="288255"/>
            </a:xfrm>
            <a:prstGeom prst="rect">
              <a:avLst/>
            </a:prstGeom>
            <a:noFill/>
          </p:spPr>
          <p:txBody>
            <a:bodyPr wrap="none" rtlCol="0">
              <a:spAutoFit/>
            </a:bodyPr>
            <a:lstStyle/>
            <a:p>
              <a:r>
                <a:rPr lang="zh-CN" altLang="en-US" i="1" dirty="0">
                  <a:solidFill>
                    <a:srgbClr val="FF0000"/>
                  </a:solidFill>
                  <a:latin typeface="Georgia" panose="02040502050405020303" pitchFamily="18" charset="0"/>
                </a:rPr>
                <a:t>心体材料</a:t>
              </a:r>
            </a:p>
          </p:txBody>
        </p:sp>
        <p:cxnSp>
          <p:nvCxnSpPr>
            <p:cNvPr id="20" name="直接箭头连接符 19">
              <a:extLst>
                <a:ext uri="{FF2B5EF4-FFF2-40B4-BE49-F238E27FC236}">
                  <a16:creationId xmlns:a16="http://schemas.microsoft.com/office/drawing/2014/main" id="{1BA5F880-4CF9-4920-9C49-DB4E0E9A7501}"/>
                </a:ext>
              </a:extLst>
            </p:cNvPr>
            <p:cNvCxnSpPr/>
            <p:nvPr/>
          </p:nvCxnSpPr>
          <p:spPr>
            <a:xfrm flipH="1" flipV="1">
              <a:off x="6313891" y="1733909"/>
              <a:ext cx="719183" cy="6025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3" name="Object 6">
            <a:extLst>
              <a:ext uri="{FF2B5EF4-FFF2-40B4-BE49-F238E27FC236}">
                <a16:creationId xmlns:a16="http://schemas.microsoft.com/office/drawing/2014/main" id="{D8A67D85-1274-40AA-B079-F7FDC47BD136}"/>
              </a:ext>
            </a:extLst>
          </p:cNvPr>
          <p:cNvGraphicFramePr>
            <a:graphicFrameLocks noChangeAspect="1"/>
          </p:cNvGraphicFramePr>
          <p:nvPr>
            <p:extLst>
              <p:ext uri="{D42A27DB-BD31-4B8C-83A1-F6EECF244321}">
                <p14:modId xmlns:p14="http://schemas.microsoft.com/office/powerpoint/2010/main" val="1696179723"/>
              </p:ext>
            </p:extLst>
          </p:nvPr>
        </p:nvGraphicFramePr>
        <p:xfrm>
          <a:off x="1386589" y="4822057"/>
          <a:ext cx="9555163" cy="987425"/>
        </p:xfrm>
        <a:graphic>
          <a:graphicData uri="http://schemas.openxmlformats.org/presentationml/2006/ole">
            <mc:AlternateContent xmlns:mc="http://schemas.openxmlformats.org/markup-compatibility/2006">
              <mc:Choice xmlns:v="urn:schemas-microsoft-com:vml" Requires="v">
                <p:oleObj spid="_x0000_s31929" name="Equation" r:id="rId7" imgW="4051080" imgH="419040" progId="Equation.DSMT4">
                  <p:embed/>
                </p:oleObj>
              </mc:Choice>
              <mc:Fallback>
                <p:oleObj name="Equation" r:id="rId7" imgW="4051080" imgH="419040" progId="Equation.DSMT4">
                  <p:embed/>
                  <p:pic>
                    <p:nvPicPr>
                      <p:cNvPr id="209926" name="Object 6"/>
                      <p:cNvPicPr>
                        <a:picLocks noChangeAspect="1" noChangeArrowheads="1"/>
                      </p:cNvPicPr>
                      <p:nvPr/>
                    </p:nvPicPr>
                    <p:blipFill>
                      <a:blip r:embed="rId8"/>
                      <a:srcRect/>
                      <a:stretch>
                        <a:fillRect/>
                      </a:stretch>
                    </p:blipFill>
                    <p:spPr bwMode="auto">
                      <a:xfrm>
                        <a:off x="1386589" y="4822057"/>
                        <a:ext cx="9555163" cy="9874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4710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4" name="Rectangle 6"/>
          <p:cNvSpPr>
            <a:spLocks noChangeArrowheads="1"/>
          </p:cNvSpPr>
          <p:nvPr/>
        </p:nvSpPr>
        <p:spPr bwMode="auto">
          <a:xfrm>
            <a:off x="9355219" y="1632533"/>
            <a:ext cx="720725" cy="504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spcBef>
                <a:spcPct val="20000"/>
              </a:spcBef>
            </a:pPr>
            <a:r>
              <a:rPr lang="zh-CN" altLang="en-US" sz="2000" b="1" dirty="0">
                <a:solidFill>
                  <a:srgbClr val="0070C0"/>
                </a:solidFill>
                <a:latin typeface="微软雅黑" panose="020B0503020204020204" pitchFamily="34" charset="-122"/>
                <a:ea typeface="微软雅黑" panose="020B0503020204020204" pitchFamily="34" charset="-122"/>
                <a:cs typeface="宋体" charset="0"/>
              </a:rPr>
              <a:t>电池 </a:t>
            </a:r>
          </a:p>
        </p:txBody>
      </p:sp>
      <p:sp>
        <p:nvSpPr>
          <p:cNvPr id="211975" name="Rectangle 7"/>
          <p:cNvSpPr>
            <a:spLocks noChangeArrowheads="1"/>
          </p:cNvSpPr>
          <p:nvPr/>
        </p:nvSpPr>
        <p:spPr bwMode="auto">
          <a:xfrm>
            <a:off x="1331945" y="1626066"/>
            <a:ext cx="121058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1" lang="zh-CN" altLang="en-US" sz="2000" b="1" dirty="0">
                <a:solidFill>
                  <a:srgbClr val="0070C0"/>
                </a:solidFill>
                <a:latin typeface="微软雅黑" panose="020B0503020204020204" pitchFamily="34" charset="-122"/>
                <a:ea typeface="微软雅黑" panose="020B0503020204020204" pitchFamily="34" charset="-122"/>
                <a:cs typeface="宋体" charset="0"/>
              </a:rPr>
              <a:t>数学关系</a:t>
            </a:r>
          </a:p>
        </p:txBody>
      </p:sp>
      <p:sp>
        <p:nvSpPr>
          <p:cNvPr id="211976" name="Rectangle 8"/>
          <p:cNvSpPr>
            <a:spLocks noChangeArrowheads="1"/>
          </p:cNvSpPr>
          <p:nvPr/>
        </p:nvSpPr>
        <p:spPr bwMode="auto">
          <a:xfrm>
            <a:off x="4019090" y="1619812"/>
            <a:ext cx="1248254" cy="43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spcBef>
                <a:spcPct val="20000"/>
              </a:spcBef>
            </a:pPr>
            <a:r>
              <a:rPr lang="zh-CN" altLang="en-US" sz="2000" b="1" dirty="0">
                <a:solidFill>
                  <a:srgbClr val="0070C0"/>
                </a:solidFill>
                <a:latin typeface="微软雅黑" panose="020B0503020204020204" pitchFamily="34" charset="-122"/>
                <a:ea typeface="微软雅黑" panose="020B0503020204020204" pitchFamily="34" charset="-122"/>
                <a:cs typeface="宋体" charset="0"/>
              </a:rPr>
              <a:t>电路符号</a:t>
            </a:r>
          </a:p>
        </p:txBody>
      </p:sp>
      <p:sp>
        <p:nvSpPr>
          <p:cNvPr id="211977" name="Rectangle 9"/>
          <p:cNvSpPr>
            <a:spLocks noChangeArrowheads="1"/>
          </p:cNvSpPr>
          <p:nvPr/>
        </p:nvSpPr>
        <p:spPr bwMode="auto">
          <a:xfrm>
            <a:off x="6435367" y="1539699"/>
            <a:ext cx="2376488" cy="4765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lnSpc>
                <a:spcPct val="140000"/>
              </a:lnSpc>
              <a:spcBef>
                <a:spcPct val="20000"/>
              </a:spcBef>
              <a:buSzPct val="85000"/>
            </a:pPr>
            <a:r>
              <a:rPr kumimoji="1" lang="en-US" altLang="zh-CN" sz="2000" b="1" dirty="0">
                <a:solidFill>
                  <a:srgbClr val="0070C0"/>
                </a:solidFill>
                <a:latin typeface="微软雅黑" panose="020B0503020204020204" pitchFamily="34" charset="-122"/>
                <a:ea typeface="微软雅黑" panose="020B0503020204020204" pitchFamily="34" charset="-122"/>
                <a:cs typeface="宋体" charset="0"/>
              </a:rPr>
              <a:t>V-I </a:t>
            </a:r>
            <a:r>
              <a:rPr kumimoji="1" lang="zh-CN" altLang="en-US" sz="2000" b="1" dirty="0">
                <a:solidFill>
                  <a:srgbClr val="0070C0"/>
                </a:solidFill>
                <a:latin typeface="微软雅黑" panose="020B0503020204020204" pitchFamily="34" charset="-122"/>
                <a:ea typeface="微软雅黑" panose="020B0503020204020204" pitchFamily="34" charset="-122"/>
                <a:cs typeface="宋体" charset="0"/>
              </a:rPr>
              <a:t>特性曲线 </a:t>
            </a:r>
          </a:p>
        </p:txBody>
      </p:sp>
      <p:sp>
        <p:nvSpPr>
          <p:cNvPr id="211978" name="Rectangle 10"/>
          <p:cNvSpPr>
            <a:spLocks noChangeArrowheads="1"/>
          </p:cNvSpPr>
          <p:nvPr/>
        </p:nvSpPr>
        <p:spPr bwMode="auto">
          <a:xfrm>
            <a:off x="1394254" y="2772134"/>
            <a:ext cx="15128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r>
              <a:rPr kumimoji="1" lang="en-US" altLang="zh-CN" sz="2400" i="1" dirty="0">
                <a:latin typeface="Times New Roman" charset="0"/>
                <a:ea typeface="宋体" charset="0"/>
                <a:cs typeface="宋体" charset="0"/>
              </a:rPr>
              <a:t>v</a:t>
            </a:r>
            <a:r>
              <a:rPr kumimoji="1" lang="en-US" altLang="zh-CN" sz="2400" i="1" baseline="-25000" dirty="0">
                <a:latin typeface="Times New Roman" charset="0"/>
                <a:ea typeface="宋体" charset="0"/>
                <a:cs typeface="宋体" charset="0"/>
              </a:rPr>
              <a:t>s </a:t>
            </a:r>
            <a:r>
              <a:rPr kumimoji="1" lang="en-US" altLang="zh-CN" sz="2400" dirty="0">
                <a:latin typeface="Times New Roman" charset="0"/>
                <a:ea typeface="宋体" charset="0"/>
                <a:cs typeface="宋体" charset="0"/>
              </a:rPr>
              <a:t>=</a:t>
            </a:r>
            <a:r>
              <a:rPr kumimoji="1" lang="zh-CN" altLang="en-US" sz="2000" dirty="0">
                <a:latin typeface="微软雅黑" panose="020B0503020204020204" pitchFamily="34" charset="-122"/>
                <a:ea typeface="微软雅黑" panose="020B0503020204020204" pitchFamily="34" charset="-122"/>
                <a:cs typeface="宋体" charset="0"/>
              </a:rPr>
              <a:t>常数</a:t>
            </a:r>
          </a:p>
        </p:txBody>
      </p:sp>
      <p:graphicFrame>
        <p:nvGraphicFramePr>
          <p:cNvPr id="211980" name="Object 12"/>
          <p:cNvGraphicFramePr>
            <a:graphicFrameLocks noChangeAspect="1"/>
          </p:cNvGraphicFramePr>
          <p:nvPr>
            <p:extLst>
              <p:ext uri="{D42A27DB-BD31-4B8C-83A1-F6EECF244321}">
                <p14:modId xmlns:p14="http://schemas.microsoft.com/office/powerpoint/2010/main" val="3707057563"/>
              </p:ext>
            </p:extLst>
          </p:nvPr>
        </p:nvGraphicFramePr>
        <p:xfrm>
          <a:off x="9282193" y="2514343"/>
          <a:ext cx="793750" cy="1079500"/>
        </p:xfrm>
        <a:graphic>
          <a:graphicData uri="http://schemas.openxmlformats.org/presentationml/2006/ole">
            <mc:AlternateContent xmlns:mc="http://schemas.openxmlformats.org/markup-compatibility/2006">
              <mc:Choice xmlns:v="urn:schemas-microsoft-com:vml" Requires="v">
                <p:oleObj spid="_x0000_s33885" name="Visio" r:id="rId3" imgW="619354" imgH="714624" progId="Visio.Drawing.11">
                  <p:embed/>
                </p:oleObj>
              </mc:Choice>
              <mc:Fallback>
                <p:oleObj name="Visio" r:id="rId3" imgW="619354" imgH="714624" progId="Visio.Drawing.11">
                  <p:embed/>
                  <p:pic>
                    <p:nvPicPr>
                      <p:cNvPr id="211980" name="Object 12"/>
                      <p:cNvPicPr>
                        <a:picLocks noChangeAspect="1" noChangeArrowheads="1"/>
                      </p:cNvPicPr>
                      <p:nvPr/>
                    </p:nvPicPr>
                    <p:blipFill>
                      <a:blip r:embed="rId4"/>
                      <a:srcRect/>
                      <a:stretch>
                        <a:fillRect/>
                      </a:stretch>
                    </p:blipFill>
                    <p:spPr bwMode="auto">
                      <a:xfrm>
                        <a:off x="9282193" y="2514343"/>
                        <a:ext cx="793750" cy="1079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标题 1"/>
          <p:cNvSpPr>
            <a:spLocks noGrp="1"/>
          </p:cNvSpPr>
          <p:nvPr>
            <p:ph type="title"/>
          </p:nvPr>
        </p:nvSpPr>
        <p:spPr/>
        <p:txBody>
          <a:bodyPr/>
          <a:lstStyle/>
          <a:p>
            <a:r>
              <a:rPr lang="zh-CN" altLang="en-US"/>
              <a:t>理想电压源</a:t>
            </a:r>
            <a:br>
              <a:rPr lang="zh-CN" altLang="en-US"/>
            </a:br>
            <a:endParaRPr lang="zh-CN" altLang="en-US" dirty="0"/>
          </a:p>
        </p:txBody>
      </p:sp>
      <p:sp>
        <p:nvSpPr>
          <p:cNvPr id="6" name="内容占位符 5">
            <a:extLst>
              <a:ext uri="{FF2B5EF4-FFF2-40B4-BE49-F238E27FC236}">
                <a16:creationId xmlns:a16="http://schemas.microsoft.com/office/drawing/2014/main" id="{678CECB3-D078-43E0-9F81-A07D0A63FF76}"/>
              </a:ext>
            </a:extLst>
          </p:cNvPr>
          <p:cNvSpPr>
            <a:spLocks noGrp="1"/>
          </p:cNvSpPr>
          <p:nvPr>
            <p:ph idx="1"/>
          </p:nvPr>
        </p:nvSpPr>
        <p:spPr>
          <a:xfrm>
            <a:off x="439615" y="3978268"/>
            <a:ext cx="11298116" cy="2335731"/>
          </a:xfrm>
        </p:spPr>
        <p:txBody>
          <a:bodyPr/>
          <a:lstStyle/>
          <a:p>
            <a:r>
              <a:rPr lang="zh-CN" altLang="en-US" dirty="0"/>
              <a:t>理想电压源为外界提供确定的电压，其电压的大小不随流过电压源的电流的大小而变化。 </a:t>
            </a:r>
          </a:p>
          <a:p>
            <a:r>
              <a:rPr lang="zh-CN" altLang="en-US" dirty="0"/>
              <a:t>需要指出，非零值的理想电压源在电路中不可以短路。</a:t>
            </a:r>
          </a:p>
          <a:p>
            <a:r>
              <a:rPr lang="zh-CN" altLang="en-US" dirty="0"/>
              <a:t>因为如果短路，短接导线要理想电压源两端电压为零，这与理想电压源两端电压不为零这一定义矛盾。</a:t>
            </a:r>
          </a:p>
          <a:p>
            <a:endParaRPr lang="zh-CN" altLang="en-US" dirty="0"/>
          </a:p>
        </p:txBody>
      </p:sp>
      <p:pic>
        <p:nvPicPr>
          <p:cNvPr id="3" name="图片 2">
            <a:extLst>
              <a:ext uri="{FF2B5EF4-FFF2-40B4-BE49-F238E27FC236}">
                <a16:creationId xmlns:a16="http://schemas.microsoft.com/office/drawing/2014/main" id="{022A5513-A154-429B-B58E-618D91E13351}"/>
              </a:ext>
            </a:extLst>
          </p:cNvPr>
          <p:cNvPicPr>
            <a:picLocks noChangeAspect="1"/>
          </p:cNvPicPr>
          <p:nvPr/>
        </p:nvPicPr>
        <p:blipFill>
          <a:blip r:embed="rId5"/>
          <a:stretch>
            <a:fillRect/>
          </a:stretch>
        </p:blipFill>
        <p:spPr>
          <a:xfrm>
            <a:off x="3777767" y="2428620"/>
            <a:ext cx="1246211" cy="1122135"/>
          </a:xfrm>
          <a:prstGeom prst="rect">
            <a:avLst/>
          </a:prstGeom>
        </p:spPr>
      </p:pic>
      <p:pic>
        <p:nvPicPr>
          <p:cNvPr id="4" name="图片 3">
            <a:extLst>
              <a:ext uri="{FF2B5EF4-FFF2-40B4-BE49-F238E27FC236}">
                <a16:creationId xmlns:a16="http://schemas.microsoft.com/office/drawing/2014/main" id="{B3C55C97-5811-4F17-8EEC-18DE98698B21}"/>
              </a:ext>
            </a:extLst>
          </p:cNvPr>
          <p:cNvPicPr>
            <a:picLocks noChangeAspect="1"/>
          </p:cNvPicPr>
          <p:nvPr/>
        </p:nvPicPr>
        <p:blipFill>
          <a:blip r:embed="rId6"/>
          <a:stretch>
            <a:fillRect/>
          </a:stretch>
        </p:blipFill>
        <p:spPr>
          <a:xfrm>
            <a:off x="6236455" y="2206303"/>
            <a:ext cx="2376488" cy="1684726"/>
          </a:xfrm>
          <a:prstGeom prst="rect">
            <a:avLst/>
          </a:prstGeom>
        </p:spPr>
      </p:pic>
    </p:spTree>
    <p:extLst>
      <p:ext uri="{BB962C8B-B14F-4D97-AF65-F5344CB8AC3E}">
        <p14:creationId xmlns:p14="http://schemas.microsoft.com/office/powerpoint/2010/main" val="287717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8" name="Rectangle 6"/>
          <p:cNvSpPr>
            <a:spLocks noChangeArrowheads="1"/>
          </p:cNvSpPr>
          <p:nvPr/>
        </p:nvSpPr>
        <p:spPr bwMode="auto">
          <a:xfrm>
            <a:off x="2040033" y="1690399"/>
            <a:ext cx="121058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kumimoji="1" lang="zh-CN" altLang="en-US" sz="2000" b="1" dirty="0">
                <a:solidFill>
                  <a:srgbClr val="0070C0"/>
                </a:solidFill>
                <a:latin typeface="微软雅黑" panose="020B0503020204020204" pitchFamily="34" charset="-122"/>
                <a:ea typeface="微软雅黑" panose="020B0503020204020204" pitchFamily="34" charset="-122"/>
                <a:cs typeface="宋体" charset="0"/>
              </a:rPr>
              <a:t>数学关系</a:t>
            </a:r>
          </a:p>
        </p:txBody>
      </p:sp>
      <p:sp>
        <p:nvSpPr>
          <p:cNvPr id="212999" name="Rectangle 7"/>
          <p:cNvSpPr>
            <a:spLocks noChangeArrowheads="1"/>
          </p:cNvSpPr>
          <p:nvPr/>
        </p:nvSpPr>
        <p:spPr bwMode="auto">
          <a:xfrm>
            <a:off x="4434124" y="1689306"/>
            <a:ext cx="2303462" cy="43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gn="ctr" eaLnBrk="0" hangingPunct="0">
              <a:spcBef>
                <a:spcPct val="20000"/>
              </a:spcBef>
            </a:pPr>
            <a:r>
              <a:rPr lang="zh-CN" altLang="en-US" sz="2000" b="1" dirty="0">
                <a:solidFill>
                  <a:srgbClr val="0070C0"/>
                </a:solidFill>
                <a:latin typeface="微软雅黑" panose="020B0503020204020204" pitchFamily="34" charset="-122"/>
                <a:ea typeface="微软雅黑" panose="020B0503020204020204" pitchFamily="34" charset="-122"/>
                <a:cs typeface="宋体" charset="0"/>
              </a:rPr>
              <a:t>电路符号</a:t>
            </a:r>
          </a:p>
        </p:txBody>
      </p:sp>
      <p:sp>
        <p:nvSpPr>
          <p:cNvPr id="213000" name="Rectangle 8"/>
          <p:cNvSpPr>
            <a:spLocks noChangeArrowheads="1"/>
          </p:cNvSpPr>
          <p:nvPr/>
        </p:nvSpPr>
        <p:spPr bwMode="auto">
          <a:xfrm>
            <a:off x="7673520" y="1571916"/>
            <a:ext cx="2376488" cy="4765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lnSpc>
                <a:spcPct val="140000"/>
              </a:lnSpc>
              <a:spcBef>
                <a:spcPct val="20000"/>
              </a:spcBef>
              <a:buSzPct val="85000"/>
            </a:pPr>
            <a:r>
              <a:rPr kumimoji="1" lang="en-US" altLang="zh-CN" sz="2000" b="1" dirty="0">
                <a:solidFill>
                  <a:srgbClr val="0070C0"/>
                </a:solidFill>
                <a:latin typeface="微软雅黑" panose="020B0503020204020204" pitchFamily="34" charset="-122"/>
                <a:ea typeface="微软雅黑" panose="020B0503020204020204" pitchFamily="34" charset="-122"/>
                <a:cs typeface="宋体" charset="0"/>
              </a:rPr>
              <a:t>V-I</a:t>
            </a:r>
            <a:r>
              <a:rPr kumimoji="1" lang="zh-CN" altLang="en-US" sz="2000" b="1" dirty="0">
                <a:solidFill>
                  <a:srgbClr val="0070C0"/>
                </a:solidFill>
                <a:latin typeface="微软雅黑" panose="020B0503020204020204" pitchFamily="34" charset="-122"/>
                <a:ea typeface="微软雅黑" panose="020B0503020204020204" pitchFamily="34" charset="-122"/>
                <a:cs typeface="宋体" charset="0"/>
              </a:rPr>
              <a:t>特性曲线 </a:t>
            </a:r>
          </a:p>
        </p:txBody>
      </p:sp>
      <p:sp>
        <p:nvSpPr>
          <p:cNvPr id="213002" name="Rectangle 10"/>
          <p:cNvSpPr>
            <a:spLocks noChangeArrowheads="1"/>
          </p:cNvSpPr>
          <p:nvPr/>
        </p:nvSpPr>
        <p:spPr bwMode="auto">
          <a:xfrm>
            <a:off x="2187275" y="2915414"/>
            <a:ext cx="15128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r>
              <a:rPr kumimoji="1" lang="en-US" altLang="zh-CN" sz="2400" i="1" dirty="0">
                <a:latin typeface="Times New Roman" charset="0"/>
                <a:ea typeface="宋体" charset="0"/>
                <a:cs typeface="宋体" charset="0"/>
              </a:rPr>
              <a:t>i</a:t>
            </a:r>
            <a:r>
              <a:rPr kumimoji="1" lang="en-US" altLang="zh-CN" sz="2400" i="1" baseline="-25000" dirty="0">
                <a:latin typeface="Times New Roman" charset="0"/>
                <a:ea typeface="宋体" charset="0"/>
                <a:cs typeface="宋体" charset="0"/>
              </a:rPr>
              <a:t>s</a:t>
            </a:r>
            <a:r>
              <a:rPr kumimoji="1" lang="en-US" altLang="zh-CN" sz="2400" dirty="0">
                <a:latin typeface="Times New Roman" charset="0"/>
                <a:ea typeface="宋体" charset="0"/>
                <a:cs typeface="宋体" charset="0"/>
              </a:rPr>
              <a:t>=</a:t>
            </a:r>
            <a:r>
              <a:rPr kumimoji="1" lang="zh-CN" altLang="en-US" sz="2000" dirty="0">
                <a:latin typeface="微软雅黑" panose="020B0503020204020204" pitchFamily="34" charset="-122"/>
                <a:ea typeface="微软雅黑" panose="020B0503020204020204" pitchFamily="34" charset="-122"/>
                <a:cs typeface="宋体" charset="0"/>
              </a:rPr>
              <a:t>常数</a:t>
            </a:r>
          </a:p>
        </p:txBody>
      </p:sp>
      <p:sp>
        <p:nvSpPr>
          <p:cNvPr id="2" name="标题 1"/>
          <p:cNvSpPr>
            <a:spLocks noGrp="1"/>
          </p:cNvSpPr>
          <p:nvPr>
            <p:ph type="title"/>
          </p:nvPr>
        </p:nvSpPr>
        <p:spPr/>
        <p:txBody>
          <a:bodyPr/>
          <a:lstStyle/>
          <a:p>
            <a:r>
              <a:rPr lang="zh-CN" altLang="en-US"/>
              <a:t>理想电流源</a:t>
            </a:r>
            <a:endParaRPr lang="zh-CN" altLang="en-US" dirty="0"/>
          </a:p>
        </p:txBody>
      </p:sp>
      <p:sp>
        <p:nvSpPr>
          <p:cNvPr id="6" name="内容占位符 5">
            <a:extLst>
              <a:ext uri="{FF2B5EF4-FFF2-40B4-BE49-F238E27FC236}">
                <a16:creationId xmlns:a16="http://schemas.microsoft.com/office/drawing/2014/main" id="{1D970ED7-B81F-4413-8DC6-DED3046914A3}"/>
              </a:ext>
            </a:extLst>
          </p:cNvPr>
          <p:cNvSpPr>
            <a:spLocks noGrp="1"/>
          </p:cNvSpPr>
          <p:nvPr>
            <p:ph idx="1"/>
          </p:nvPr>
        </p:nvSpPr>
        <p:spPr>
          <a:xfrm>
            <a:off x="446942" y="4826565"/>
            <a:ext cx="11298116" cy="1109656"/>
          </a:xfrm>
        </p:spPr>
        <p:txBody>
          <a:bodyPr/>
          <a:lstStyle/>
          <a:p>
            <a:r>
              <a:rPr lang="zh-CN" altLang="en-US" dirty="0">
                <a:solidFill>
                  <a:schemeClr val="tx1">
                    <a:lumMod val="75000"/>
                    <a:lumOff val="25000"/>
                  </a:schemeClr>
                </a:solidFill>
                <a:latin typeface="微软雅黑" panose="020B0503020204020204" pitchFamily="34" charset="-122"/>
                <a:cs typeface="宋体" charset="0"/>
              </a:rPr>
              <a:t>理想电流源为外界提供确定的电流，其电流大小不随电流源两端的电压的大小而变化。 </a:t>
            </a:r>
            <a:endParaRPr lang="en-US" altLang="zh-CN" dirty="0">
              <a:solidFill>
                <a:schemeClr val="tx1">
                  <a:lumMod val="75000"/>
                  <a:lumOff val="25000"/>
                </a:schemeClr>
              </a:solidFill>
              <a:latin typeface="微软雅黑" panose="020B0503020204020204" pitchFamily="34" charset="-122"/>
              <a:cs typeface="宋体" charset="0"/>
            </a:endParaRPr>
          </a:p>
          <a:p>
            <a:r>
              <a:rPr lang="zh-CN" altLang="en-US" dirty="0">
                <a:solidFill>
                  <a:schemeClr val="tx1">
                    <a:lumMod val="75000"/>
                    <a:lumOff val="25000"/>
                  </a:schemeClr>
                </a:solidFill>
                <a:latin typeface="微软雅黑" panose="020B0503020204020204" pitchFamily="34" charset="-122"/>
                <a:cs typeface="宋体" charset="0"/>
              </a:rPr>
              <a:t>非零值的电流源不可以开路。开路意味着电流为零，而已假定理想电流源电流不为零。</a:t>
            </a:r>
          </a:p>
          <a:p>
            <a:endParaRPr lang="zh-CN" altLang="en-US" dirty="0">
              <a:solidFill>
                <a:schemeClr val="tx1">
                  <a:lumMod val="75000"/>
                  <a:lumOff val="25000"/>
                </a:schemeClr>
              </a:solidFill>
              <a:latin typeface="微软雅黑" panose="020B0503020204020204" pitchFamily="34" charset="-122"/>
              <a:cs typeface="宋体" charset="0"/>
            </a:endParaRPr>
          </a:p>
          <a:p>
            <a:endParaRPr lang="zh-CN" altLang="en-US" dirty="0"/>
          </a:p>
        </p:txBody>
      </p:sp>
      <p:pic>
        <p:nvPicPr>
          <p:cNvPr id="3" name="图片 2">
            <a:extLst>
              <a:ext uri="{FF2B5EF4-FFF2-40B4-BE49-F238E27FC236}">
                <a16:creationId xmlns:a16="http://schemas.microsoft.com/office/drawing/2014/main" id="{8380F90A-0F12-44CE-930E-A693F8FED2CA}"/>
              </a:ext>
            </a:extLst>
          </p:cNvPr>
          <p:cNvPicPr>
            <a:picLocks noChangeAspect="1"/>
          </p:cNvPicPr>
          <p:nvPr/>
        </p:nvPicPr>
        <p:blipFill>
          <a:blip r:embed="rId2"/>
          <a:stretch>
            <a:fillRect/>
          </a:stretch>
        </p:blipFill>
        <p:spPr>
          <a:xfrm>
            <a:off x="4805564" y="2656681"/>
            <a:ext cx="1283109" cy="1182130"/>
          </a:xfrm>
          <a:prstGeom prst="rect">
            <a:avLst/>
          </a:prstGeom>
        </p:spPr>
      </p:pic>
      <p:pic>
        <p:nvPicPr>
          <p:cNvPr id="4" name="图片 3">
            <a:extLst>
              <a:ext uri="{FF2B5EF4-FFF2-40B4-BE49-F238E27FC236}">
                <a16:creationId xmlns:a16="http://schemas.microsoft.com/office/drawing/2014/main" id="{25C8D374-C109-498E-9217-3D475C64EBE6}"/>
              </a:ext>
            </a:extLst>
          </p:cNvPr>
          <p:cNvPicPr>
            <a:picLocks noChangeAspect="1"/>
          </p:cNvPicPr>
          <p:nvPr/>
        </p:nvPicPr>
        <p:blipFill>
          <a:blip r:embed="rId3"/>
          <a:stretch>
            <a:fillRect/>
          </a:stretch>
        </p:blipFill>
        <p:spPr>
          <a:xfrm>
            <a:off x="8083609" y="1973863"/>
            <a:ext cx="1556311" cy="2482264"/>
          </a:xfrm>
          <a:prstGeom prst="rect">
            <a:avLst/>
          </a:prstGeom>
        </p:spPr>
      </p:pic>
    </p:spTree>
    <p:extLst>
      <p:ext uri="{BB962C8B-B14F-4D97-AF65-F5344CB8AC3E}">
        <p14:creationId xmlns:p14="http://schemas.microsoft.com/office/powerpoint/2010/main" val="75187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DF9B2-1C22-4DA8-A1E5-AA5E0E1ABF3F}"/>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76DC6379-4C5D-4438-A6F1-48949014E2F6}"/>
              </a:ext>
            </a:extLst>
          </p:cNvPr>
          <p:cNvSpPr>
            <a:spLocks noGrp="1"/>
          </p:cNvSpPr>
          <p:nvPr>
            <p:ph idx="1"/>
          </p:nvPr>
        </p:nvSpPr>
        <p:spPr/>
        <p:txBody>
          <a:bodyPr/>
          <a:lstStyle/>
          <a:p>
            <a:r>
              <a:rPr lang="zh-CN" altLang="en-US" dirty="0"/>
              <a:t>层次结构和分析模型</a:t>
            </a:r>
            <a:endParaRPr lang="en-US" altLang="zh-CN" dirty="0"/>
          </a:p>
          <a:p>
            <a:r>
              <a:rPr lang="zh-CN" altLang="en-US" dirty="0"/>
              <a:t>基本电路元件</a:t>
            </a:r>
            <a:endParaRPr lang="en-US" altLang="zh-CN" dirty="0"/>
          </a:p>
          <a:p>
            <a:r>
              <a:rPr lang="zh-CN" altLang="en-US" dirty="0"/>
              <a:t>基尔霍夫电路定律</a:t>
            </a:r>
          </a:p>
        </p:txBody>
      </p:sp>
      <p:pic>
        <p:nvPicPr>
          <p:cNvPr id="39938" name="Picture 2" descr="https://de.universaldenker.org/files/pixelgraphics/2020-07/circuit-example-kirchhoff-rules.png">
            <a:extLst>
              <a:ext uri="{FF2B5EF4-FFF2-40B4-BE49-F238E27FC236}">
                <a16:creationId xmlns:a16="http://schemas.microsoft.com/office/drawing/2014/main" id="{BA664E80-1218-4C0F-9267-A2FA360608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1720" y="3499832"/>
            <a:ext cx="4928558" cy="268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28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7" name="Rectangle 3"/>
          <p:cNvSpPr>
            <a:spLocks noChangeArrowheads="1"/>
          </p:cNvSpPr>
          <p:nvPr/>
        </p:nvSpPr>
        <p:spPr bwMode="auto">
          <a:xfrm>
            <a:off x="847283" y="1526185"/>
            <a:ext cx="4446422" cy="427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eaLnBrk="0" hangingPunct="0">
              <a:lnSpc>
                <a:spcPct val="150000"/>
              </a:lnSpc>
              <a:spcBef>
                <a:spcPct val="20000"/>
              </a:spcBef>
            </a:pPr>
            <a:r>
              <a:rPr lang="en-US" altLang="zh-CN" sz="2000" b="1" dirty="0">
                <a:solidFill>
                  <a:srgbClr val="0070C0"/>
                </a:solidFill>
                <a:latin typeface="微软雅黑" panose="020B0503020204020204" pitchFamily="34" charset="-122"/>
                <a:ea typeface="微软雅黑" panose="020B0503020204020204" pitchFamily="34" charset="-122"/>
                <a:cs typeface="宋体" charset="0"/>
              </a:rPr>
              <a:t>(1) </a:t>
            </a:r>
            <a:r>
              <a:rPr lang="zh-CN" altLang="en-US" sz="2000" b="1" dirty="0">
                <a:solidFill>
                  <a:srgbClr val="0070C0"/>
                </a:solidFill>
                <a:latin typeface="微软雅黑" panose="020B0503020204020204" pitchFamily="34" charset="-122"/>
                <a:ea typeface="微软雅黑" panose="020B0503020204020204" pitchFamily="34" charset="-122"/>
                <a:cs typeface="宋体" charset="0"/>
              </a:rPr>
              <a:t>消耗能量的元件：</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理想电阻</a:t>
            </a:r>
          </a:p>
          <a:p>
            <a:pPr marL="342900" indent="-342900" eaLnBrk="0" hangingPunct="0">
              <a:lnSpc>
                <a:spcPct val="150000"/>
              </a:lnSpc>
              <a:spcBef>
                <a:spcPct val="20000"/>
              </a:spcBef>
              <a:buFont typeface="Wingdings" panose="05000000000000000000" pitchFamily="2" charset="2"/>
              <a:buChar char="v"/>
            </a:pPr>
            <a:endParaRPr lang="zh-CN" altLang="en-US" sz="2000" b="1" dirty="0">
              <a:solidFill>
                <a:srgbClr val="0070C0"/>
              </a:solidFill>
              <a:latin typeface="微软雅黑" panose="020B0503020204020204" pitchFamily="34" charset="-122"/>
              <a:ea typeface="微软雅黑" panose="020B0503020204020204" pitchFamily="34" charset="-122"/>
              <a:cs typeface="宋体" charset="0"/>
            </a:endParaRPr>
          </a:p>
        </p:txBody>
      </p:sp>
      <p:sp>
        <p:nvSpPr>
          <p:cNvPr id="538629" name="Rectangle 5"/>
          <p:cNvSpPr>
            <a:spLocks noChangeArrowheads="1"/>
          </p:cNvSpPr>
          <p:nvPr/>
        </p:nvSpPr>
        <p:spPr bwMode="auto">
          <a:xfrm>
            <a:off x="847283" y="2040997"/>
            <a:ext cx="5688000" cy="43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eaLnBrk="0" hangingPunct="0">
              <a:lnSpc>
                <a:spcPct val="150000"/>
              </a:lnSpc>
              <a:spcBef>
                <a:spcPct val="20000"/>
              </a:spcBef>
            </a:pPr>
            <a:r>
              <a:rPr lang="en-US" altLang="zh-CN" sz="2000" b="1" dirty="0">
                <a:solidFill>
                  <a:srgbClr val="0070C0"/>
                </a:solidFill>
                <a:latin typeface="微软雅黑" panose="020B0503020204020204" pitchFamily="34" charset="-122"/>
                <a:ea typeface="微软雅黑" panose="020B0503020204020204" pitchFamily="34" charset="-122"/>
                <a:cs typeface="宋体" charset="0"/>
              </a:rPr>
              <a:t>(2) </a:t>
            </a:r>
            <a:r>
              <a:rPr lang="zh-CN" altLang="en-US" sz="2000" b="1" dirty="0">
                <a:solidFill>
                  <a:srgbClr val="0070C0"/>
                </a:solidFill>
                <a:latin typeface="微软雅黑" panose="020B0503020204020204" pitchFamily="34" charset="-122"/>
                <a:ea typeface="微软雅黑" panose="020B0503020204020204" pitchFamily="34" charset="-122"/>
                <a:cs typeface="宋体" charset="0"/>
              </a:rPr>
              <a:t>储存能量的元件：</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理想电容与理想电感</a:t>
            </a:r>
          </a:p>
        </p:txBody>
      </p:sp>
      <p:sp>
        <p:nvSpPr>
          <p:cNvPr id="538630" name="Rectangle 6"/>
          <p:cNvSpPr>
            <a:spLocks noChangeArrowheads="1"/>
          </p:cNvSpPr>
          <p:nvPr/>
        </p:nvSpPr>
        <p:spPr bwMode="auto">
          <a:xfrm>
            <a:off x="847283" y="2560571"/>
            <a:ext cx="6438761" cy="43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eaLnBrk="0" hangingPunct="0">
              <a:lnSpc>
                <a:spcPct val="150000"/>
              </a:lnSpc>
              <a:spcBef>
                <a:spcPct val="20000"/>
              </a:spcBef>
            </a:pPr>
            <a:r>
              <a:rPr lang="en-US" altLang="zh-CN" sz="2000" b="1" dirty="0">
                <a:solidFill>
                  <a:srgbClr val="0070C0"/>
                </a:solidFill>
                <a:latin typeface="微软雅黑" panose="020B0503020204020204" pitchFamily="34" charset="-122"/>
                <a:ea typeface="微软雅黑" panose="020B0503020204020204" pitchFamily="34" charset="-122"/>
                <a:cs typeface="宋体" charset="0"/>
              </a:rPr>
              <a:t>(3) </a:t>
            </a:r>
            <a:r>
              <a:rPr lang="zh-CN" altLang="en-US" sz="2000" b="1" dirty="0">
                <a:solidFill>
                  <a:srgbClr val="0070C0"/>
                </a:solidFill>
                <a:latin typeface="微软雅黑" panose="020B0503020204020204" pitchFamily="34" charset="-122"/>
                <a:ea typeface="微软雅黑" panose="020B0503020204020204" pitchFamily="34" charset="-122"/>
                <a:cs typeface="宋体" charset="0"/>
              </a:rPr>
              <a:t>提供能量的元件：</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理想电压源与理想电流源</a:t>
            </a:r>
          </a:p>
        </p:txBody>
      </p:sp>
      <p:sp>
        <p:nvSpPr>
          <p:cNvPr id="538633" name="Rectangle 9"/>
          <p:cNvSpPr>
            <a:spLocks noChangeArrowheads="1"/>
          </p:cNvSpPr>
          <p:nvPr/>
        </p:nvSpPr>
        <p:spPr bwMode="auto">
          <a:xfrm>
            <a:off x="439615" y="3419843"/>
            <a:ext cx="11216676" cy="961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342900" indent="-342900" eaLnBrk="0" hangingPunct="0">
              <a:lnSpc>
                <a:spcPct val="150000"/>
              </a:lnSpc>
              <a:spcBef>
                <a:spcPct val="20000"/>
              </a:spcBef>
              <a:buFont typeface="Wingdings" panose="05000000000000000000" pitchFamily="2" charset="2"/>
              <a:buChar char="v"/>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所以从能量角度看，理想基本电路元件</a:t>
            </a:r>
            <a:r>
              <a:rPr lang="zh-CN" altLang="en-US" sz="2000" b="1" dirty="0">
                <a:solidFill>
                  <a:srgbClr val="0070C0"/>
                </a:solidFill>
                <a:latin typeface="微软雅黑" panose="020B0503020204020204" pitchFamily="34" charset="-122"/>
                <a:ea typeface="微软雅黑" panose="020B0503020204020204" pitchFamily="34" charset="-122"/>
                <a:cs typeface="宋体" charset="0"/>
              </a:rPr>
              <a:t>不能再分解</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，这就是“基本”的涵义。说它理想，是因为它是用数学关系定义的，任何情况下都成立，故是理想的。</a:t>
            </a:r>
          </a:p>
        </p:txBody>
      </p:sp>
      <p:sp>
        <p:nvSpPr>
          <p:cNvPr id="538634" name="Rectangle 10"/>
          <p:cNvSpPr>
            <a:spLocks noChangeArrowheads="1"/>
          </p:cNvSpPr>
          <p:nvPr/>
        </p:nvSpPr>
        <p:spPr bwMode="auto">
          <a:xfrm>
            <a:off x="439615" y="4550670"/>
            <a:ext cx="11115076" cy="961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342900" indent="-342900" eaLnBrk="0" hangingPunct="0">
              <a:lnSpc>
                <a:spcPct val="150000"/>
              </a:lnSpc>
              <a:spcBef>
                <a:spcPct val="20000"/>
              </a:spcBef>
              <a:buFont typeface="Wingdings" panose="05000000000000000000" pitchFamily="2" charset="2"/>
              <a:buChar char="v"/>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从能量角度看理想基本电路元件又是</a:t>
            </a:r>
            <a:r>
              <a:rPr lang="zh-CN" altLang="en-US" sz="2000" b="1" dirty="0">
                <a:solidFill>
                  <a:srgbClr val="0070C0"/>
                </a:solidFill>
                <a:latin typeface="微软雅黑" panose="020B0503020204020204" pitchFamily="34" charset="-122"/>
                <a:ea typeface="微软雅黑" panose="020B0503020204020204" pitchFamily="34" charset="-122"/>
                <a:cs typeface="宋体" charset="0"/>
              </a:rPr>
              <a:t>完备的</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，可用来模拟其它实体电路元件，是构成电路模型“大厦” 的“砖瓦”。</a:t>
            </a:r>
          </a:p>
        </p:txBody>
      </p:sp>
      <p:sp>
        <p:nvSpPr>
          <p:cNvPr id="538635" name="Rectangle 11"/>
          <p:cNvSpPr>
            <a:spLocks noChangeArrowheads="1"/>
          </p:cNvSpPr>
          <p:nvPr/>
        </p:nvSpPr>
        <p:spPr bwMode="auto">
          <a:xfrm>
            <a:off x="439615" y="5646247"/>
            <a:ext cx="11216676" cy="4996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342900" indent="-342900" eaLnBrk="0" hangingPunct="0">
              <a:lnSpc>
                <a:spcPct val="150000"/>
              </a:lnSpc>
              <a:spcBef>
                <a:spcPct val="20000"/>
              </a:spcBef>
              <a:buFont typeface="Wingdings" panose="05000000000000000000" pitchFamily="2" charset="2"/>
              <a:buChar char="v"/>
            </a:pPr>
            <a:r>
              <a:rPr lang="zh-CN" altLang="en-US" sz="2000" b="1" dirty="0">
                <a:solidFill>
                  <a:srgbClr val="0070C0"/>
                </a:solidFill>
                <a:latin typeface="微软雅黑" panose="020B0503020204020204" pitchFamily="34" charset="-122"/>
                <a:ea typeface="微软雅黑" panose="020B0503020204020204" pitchFamily="34" charset="-122"/>
                <a:cs typeface="宋体" charset="0"/>
              </a:rPr>
              <a:t>凡储能元件都有记忆效应</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，因为能量不能突变，故电感电容具有记忆效应。</a:t>
            </a:r>
          </a:p>
        </p:txBody>
      </p:sp>
      <p:sp>
        <p:nvSpPr>
          <p:cNvPr id="2" name="标题 1"/>
          <p:cNvSpPr>
            <a:spLocks noGrp="1"/>
          </p:cNvSpPr>
          <p:nvPr>
            <p:ph type="title"/>
          </p:nvPr>
        </p:nvSpPr>
        <p:spPr/>
        <p:txBody>
          <a:bodyPr/>
          <a:lstStyle/>
          <a:p>
            <a:r>
              <a:rPr lang="zh-CN" altLang="en-US" dirty="0"/>
              <a:t>从能量角度看“理想基本电路元件”</a:t>
            </a:r>
          </a:p>
        </p:txBody>
      </p:sp>
    </p:spTree>
    <p:extLst>
      <p:ext uri="{BB962C8B-B14F-4D97-AF65-F5344CB8AC3E}">
        <p14:creationId xmlns:p14="http://schemas.microsoft.com/office/powerpoint/2010/main" val="1020957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3" name="Rectangle 3"/>
          <p:cNvSpPr>
            <a:spLocks noChangeArrowheads="1"/>
          </p:cNvSpPr>
          <p:nvPr/>
        </p:nvSpPr>
        <p:spPr bwMode="auto">
          <a:xfrm>
            <a:off x="439616" y="1718339"/>
            <a:ext cx="2017258" cy="76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r"/>
            <a:r>
              <a:rPr kumimoji="1" lang="zh-CN" altLang="en-US" sz="2000" dirty="0">
                <a:solidFill>
                  <a:srgbClr val="0070C0"/>
                </a:solidFill>
                <a:latin typeface="微软雅黑" panose="020B0503020204020204" pitchFamily="34" charset="-122"/>
                <a:ea typeface="微软雅黑" panose="020B0503020204020204" pitchFamily="34" charset="-122"/>
                <a:cs typeface="宋体" charset="0"/>
              </a:rPr>
              <a:t>电压控制电压源</a:t>
            </a:r>
            <a:endParaRPr kumimoji="1" lang="en-US" altLang="zh-CN" sz="2000" dirty="0">
              <a:solidFill>
                <a:srgbClr val="0070C0"/>
              </a:solidFill>
              <a:latin typeface="微软雅黑" panose="020B0503020204020204" pitchFamily="34" charset="-122"/>
              <a:ea typeface="微软雅黑" panose="020B0503020204020204" pitchFamily="34" charset="-122"/>
              <a:cs typeface="宋体" charset="0"/>
            </a:endParaRPr>
          </a:p>
          <a:p>
            <a:pPr algn="r"/>
            <a:r>
              <a:rPr kumimoji="1" lang="en-US" altLang="zh-CN" sz="2400" dirty="0">
                <a:solidFill>
                  <a:srgbClr val="0070C0"/>
                </a:solidFill>
                <a:latin typeface="Times New Roman" charset="0"/>
                <a:ea typeface="宋体" charset="0"/>
                <a:cs typeface="宋体" charset="0"/>
              </a:rPr>
              <a:t>VCVS</a:t>
            </a:r>
          </a:p>
        </p:txBody>
      </p:sp>
      <p:sp>
        <p:nvSpPr>
          <p:cNvPr id="788484" name="Rectangle 4"/>
          <p:cNvSpPr>
            <a:spLocks noChangeArrowheads="1"/>
          </p:cNvSpPr>
          <p:nvPr/>
        </p:nvSpPr>
        <p:spPr bwMode="auto">
          <a:xfrm>
            <a:off x="5835757" y="1718339"/>
            <a:ext cx="2301480" cy="76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r"/>
            <a:r>
              <a:rPr kumimoji="1" lang="zh-CN" altLang="en-US" sz="2000" dirty="0">
                <a:solidFill>
                  <a:srgbClr val="0070C0"/>
                </a:solidFill>
                <a:latin typeface="微软雅黑" panose="020B0503020204020204" pitchFamily="34" charset="-122"/>
                <a:ea typeface="微软雅黑" panose="020B0503020204020204" pitchFamily="34" charset="-122"/>
                <a:cs typeface="宋体" charset="0"/>
              </a:rPr>
              <a:t>电流控制电压源</a:t>
            </a:r>
            <a:r>
              <a:rPr kumimoji="1" lang="en-US" altLang="zh-CN" sz="2400" dirty="0">
                <a:solidFill>
                  <a:srgbClr val="0070C0"/>
                </a:solidFill>
                <a:latin typeface="Times New Roman" charset="0"/>
                <a:ea typeface="宋体" charset="0"/>
                <a:cs typeface="宋体" charset="0"/>
              </a:rPr>
              <a:t>CCVS</a:t>
            </a:r>
          </a:p>
        </p:txBody>
      </p:sp>
      <p:sp>
        <p:nvSpPr>
          <p:cNvPr id="2" name="标题 1"/>
          <p:cNvSpPr>
            <a:spLocks noGrp="1"/>
          </p:cNvSpPr>
          <p:nvPr>
            <p:ph type="title"/>
          </p:nvPr>
        </p:nvSpPr>
        <p:spPr/>
        <p:txBody>
          <a:bodyPr/>
          <a:lstStyle/>
          <a:p>
            <a:r>
              <a:rPr lang="zh-CN" altLang="en-US"/>
              <a:t>用理想电路元件表示受控电压源</a:t>
            </a:r>
            <a:br>
              <a:rPr lang="zh-CN" altLang="en-US"/>
            </a:br>
            <a:endParaRPr lang="zh-CN" altLang="en-US" dirty="0"/>
          </a:p>
        </p:txBody>
      </p:sp>
      <p:sp>
        <p:nvSpPr>
          <p:cNvPr id="6" name="内容占位符 5">
            <a:extLst>
              <a:ext uri="{FF2B5EF4-FFF2-40B4-BE49-F238E27FC236}">
                <a16:creationId xmlns:a16="http://schemas.microsoft.com/office/drawing/2014/main" id="{A5229A01-1927-4E90-BCC9-AF26F08BFD62}"/>
              </a:ext>
            </a:extLst>
          </p:cNvPr>
          <p:cNvSpPr>
            <a:spLocks noGrp="1"/>
          </p:cNvSpPr>
          <p:nvPr>
            <p:ph idx="1"/>
          </p:nvPr>
        </p:nvSpPr>
        <p:spPr>
          <a:xfrm>
            <a:off x="538462" y="3966297"/>
            <a:ext cx="11115076" cy="2399335"/>
          </a:xfrm>
        </p:spPr>
        <p:txBody>
          <a:bodyPr/>
          <a:lstStyle/>
          <a:p>
            <a:r>
              <a:rPr lang="zh-CN" altLang="en-US" dirty="0"/>
              <a:t>受控电压源与独立电压源一样也具有输出恒定电压的特性。</a:t>
            </a:r>
          </a:p>
          <a:p>
            <a:r>
              <a:rPr lang="zh-CN" altLang="en-US" dirty="0"/>
              <a:t>与独立电压源的差别是，</a:t>
            </a:r>
            <a:r>
              <a:rPr lang="zh-CN" altLang="en-US" dirty="0">
                <a:solidFill>
                  <a:srgbClr val="0070C0"/>
                </a:solidFill>
              </a:rPr>
              <a:t>受控电压源的输出电压受另一支路电压或电流控制</a:t>
            </a:r>
            <a:r>
              <a:rPr lang="zh-CN" altLang="en-US" dirty="0"/>
              <a:t>。</a:t>
            </a:r>
          </a:p>
          <a:p>
            <a:r>
              <a:rPr lang="zh-CN" altLang="en-US" dirty="0"/>
              <a:t>独立电压源用两个端子的电路模型表示。</a:t>
            </a:r>
            <a:endParaRPr lang="en-US" altLang="zh-CN" dirty="0"/>
          </a:p>
          <a:p>
            <a:r>
              <a:rPr lang="zh-CN" altLang="en-US" dirty="0"/>
              <a:t>为将控制支路表示出来，受控电压源要用</a:t>
            </a:r>
            <a:r>
              <a:rPr lang="en-US" altLang="zh-CN" dirty="0"/>
              <a:t>4</a:t>
            </a:r>
            <a:r>
              <a:rPr lang="zh-CN" altLang="en-US" dirty="0"/>
              <a:t>个端子的电路模型表示。 </a:t>
            </a:r>
          </a:p>
          <a:p>
            <a:endParaRPr lang="zh-CN" altLang="en-US" dirty="0"/>
          </a:p>
          <a:p>
            <a:endParaRPr lang="zh-CN" altLang="en-US" dirty="0"/>
          </a:p>
        </p:txBody>
      </p:sp>
      <p:pic>
        <p:nvPicPr>
          <p:cNvPr id="11" name="图片 10">
            <a:extLst>
              <a:ext uri="{FF2B5EF4-FFF2-40B4-BE49-F238E27FC236}">
                <a16:creationId xmlns:a16="http://schemas.microsoft.com/office/drawing/2014/main" id="{2FE90E04-07C8-4926-9C6C-DF7C154D45EC}"/>
              </a:ext>
            </a:extLst>
          </p:cNvPr>
          <p:cNvPicPr>
            <a:picLocks noChangeAspect="1"/>
          </p:cNvPicPr>
          <p:nvPr/>
        </p:nvPicPr>
        <p:blipFill>
          <a:blip r:embed="rId2"/>
          <a:stretch>
            <a:fillRect/>
          </a:stretch>
        </p:blipFill>
        <p:spPr>
          <a:xfrm>
            <a:off x="8075574" y="1438890"/>
            <a:ext cx="3676810" cy="2527407"/>
          </a:xfrm>
          <a:prstGeom prst="rect">
            <a:avLst/>
          </a:prstGeom>
        </p:spPr>
      </p:pic>
      <p:pic>
        <p:nvPicPr>
          <p:cNvPr id="12" name="图片 11">
            <a:extLst>
              <a:ext uri="{FF2B5EF4-FFF2-40B4-BE49-F238E27FC236}">
                <a16:creationId xmlns:a16="http://schemas.microsoft.com/office/drawing/2014/main" id="{44DB944D-2950-4EDF-9450-5E80761C7FDB}"/>
              </a:ext>
            </a:extLst>
          </p:cNvPr>
          <p:cNvPicPr>
            <a:picLocks noChangeAspect="1"/>
          </p:cNvPicPr>
          <p:nvPr/>
        </p:nvPicPr>
        <p:blipFill>
          <a:blip r:embed="rId3"/>
          <a:stretch>
            <a:fillRect/>
          </a:stretch>
        </p:blipFill>
        <p:spPr>
          <a:xfrm>
            <a:off x="2364539" y="1498551"/>
            <a:ext cx="3724134" cy="2377772"/>
          </a:xfrm>
          <a:prstGeom prst="rect">
            <a:avLst/>
          </a:prstGeom>
        </p:spPr>
      </p:pic>
    </p:spTree>
    <p:extLst>
      <p:ext uri="{BB962C8B-B14F-4D97-AF65-F5344CB8AC3E}">
        <p14:creationId xmlns:p14="http://schemas.microsoft.com/office/powerpoint/2010/main" val="394590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7" name="Rectangle 3"/>
          <p:cNvSpPr>
            <a:spLocks noChangeArrowheads="1"/>
          </p:cNvSpPr>
          <p:nvPr/>
        </p:nvSpPr>
        <p:spPr bwMode="auto">
          <a:xfrm>
            <a:off x="439615" y="1787996"/>
            <a:ext cx="2141681"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r"/>
            <a:r>
              <a:rPr kumimoji="1" lang="zh-CN" altLang="en-US" sz="2000" dirty="0">
                <a:solidFill>
                  <a:srgbClr val="0070C0"/>
                </a:solidFill>
                <a:latin typeface="微软雅黑" panose="020B0503020204020204" pitchFamily="34" charset="-122"/>
                <a:ea typeface="微软雅黑" panose="020B0503020204020204" pitchFamily="34" charset="-122"/>
                <a:cs typeface="宋体" charset="0"/>
              </a:rPr>
              <a:t>电压控制电流源</a:t>
            </a:r>
            <a:endParaRPr kumimoji="1" lang="en-US" altLang="zh-CN" sz="2000" dirty="0">
              <a:solidFill>
                <a:srgbClr val="0070C0"/>
              </a:solidFill>
              <a:latin typeface="微软雅黑" panose="020B0503020204020204" pitchFamily="34" charset="-122"/>
              <a:ea typeface="微软雅黑" panose="020B0503020204020204" pitchFamily="34" charset="-122"/>
              <a:cs typeface="宋体" charset="0"/>
            </a:endParaRPr>
          </a:p>
          <a:p>
            <a:pPr algn="r"/>
            <a:r>
              <a:rPr kumimoji="1" lang="en-US" altLang="zh-CN" sz="2400" dirty="0">
                <a:solidFill>
                  <a:srgbClr val="0070C0"/>
                </a:solidFill>
                <a:latin typeface="Times New Roman" charset="0"/>
                <a:ea typeface="宋体" charset="0"/>
                <a:cs typeface="宋体" charset="0"/>
              </a:rPr>
              <a:t>VCCS</a:t>
            </a:r>
          </a:p>
        </p:txBody>
      </p:sp>
      <p:sp>
        <p:nvSpPr>
          <p:cNvPr id="789508" name="Rectangle 4"/>
          <p:cNvSpPr>
            <a:spLocks noChangeArrowheads="1"/>
          </p:cNvSpPr>
          <p:nvPr/>
        </p:nvSpPr>
        <p:spPr bwMode="auto">
          <a:xfrm>
            <a:off x="5741004" y="1787995"/>
            <a:ext cx="2363226"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r"/>
            <a:r>
              <a:rPr kumimoji="1" lang="zh-CN" altLang="en-US" sz="2000" dirty="0">
                <a:solidFill>
                  <a:srgbClr val="0070C0"/>
                </a:solidFill>
                <a:latin typeface="微软雅黑" panose="020B0503020204020204" pitchFamily="34" charset="-122"/>
                <a:ea typeface="微软雅黑" panose="020B0503020204020204" pitchFamily="34" charset="-122"/>
                <a:cs typeface="宋体" charset="0"/>
              </a:rPr>
              <a:t>电流控制电流源</a:t>
            </a:r>
            <a:r>
              <a:rPr kumimoji="1" lang="en-US" altLang="zh-CN" sz="2400" dirty="0">
                <a:solidFill>
                  <a:srgbClr val="0070C0"/>
                </a:solidFill>
                <a:latin typeface="Times New Roman" charset="0"/>
                <a:ea typeface="宋体" charset="0"/>
                <a:cs typeface="宋体" charset="0"/>
              </a:rPr>
              <a:t>CCCS</a:t>
            </a:r>
          </a:p>
        </p:txBody>
      </p:sp>
      <p:sp>
        <p:nvSpPr>
          <p:cNvPr id="2" name="标题 1"/>
          <p:cNvSpPr>
            <a:spLocks noGrp="1"/>
          </p:cNvSpPr>
          <p:nvPr>
            <p:ph type="title"/>
          </p:nvPr>
        </p:nvSpPr>
        <p:spPr/>
        <p:txBody>
          <a:bodyPr/>
          <a:lstStyle/>
          <a:p>
            <a:r>
              <a:rPr lang="zh-CN" altLang="en-US" dirty="0"/>
              <a:t>用理想电路元件表示受控电流源</a:t>
            </a:r>
            <a:br>
              <a:rPr lang="zh-CN" altLang="en-US" dirty="0"/>
            </a:br>
            <a:endParaRPr lang="zh-CN" altLang="en-US" dirty="0"/>
          </a:p>
        </p:txBody>
      </p:sp>
      <p:sp>
        <p:nvSpPr>
          <p:cNvPr id="5" name="内容占位符 4">
            <a:extLst>
              <a:ext uri="{FF2B5EF4-FFF2-40B4-BE49-F238E27FC236}">
                <a16:creationId xmlns:a16="http://schemas.microsoft.com/office/drawing/2014/main" id="{178BA56E-4136-4F93-99EE-2723D792E1A1}"/>
              </a:ext>
            </a:extLst>
          </p:cNvPr>
          <p:cNvSpPr>
            <a:spLocks noGrp="1"/>
          </p:cNvSpPr>
          <p:nvPr>
            <p:ph idx="1"/>
          </p:nvPr>
        </p:nvSpPr>
        <p:spPr>
          <a:xfrm>
            <a:off x="439615" y="4245650"/>
            <a:ext cx="11298116" cy="1682796"/>
          </a:xfrm>
        </p:spPr>
        <p:txBody>
          <a:bodyPr/>
          <a:lstStyle/>
          <a:p>
            <a:r>
              <a:rPr kumimoji="1" lang="zh-CN" altLang="en-US" dirty="0">
                <a:solidFill>
                  <a:schemeClr val="tx1">
                    <a:lumMod val="75000"/>
                    <a:lumOff val="25000"/>
                  </a:schemeClr>
                </a:solidFill>
                <a:latin typeface="微软雅黑" panose="020B0503020204020204" pitchFamily="34" charset="-122"/>
                <a:cs typeface="宋体" charset="0"/>
              </a:rPr>
              <a:t>受控电流源与独立电流源一样，其释放的电流在一定的电压变化范围内为恒定值</a:t>
            </a:r>
          </a:p>
          <a:p>
            <a:r>
              <a:rPr kumimoji="1" lang="zh-CN" altLang="en-US" dirty="0">
                <a:solidFill>
                  <a:schemeClr val="tx1">
                    <a:lumMod val="75000"/>
                    <a:lumOff val="25000"/>
                  </a:schemeClr>
                </a:solidFill>
                <a:latin typeface="微软雅黑" panose="020B0503020204020204" pitchFamily="34" charset="-122"/>
                <a:cs typeface="宋体" charset="0"/>
              </a:rPr>
              <a:t>但与独立电流源相比，</a:t>
            </a:r>
            <a:r>
              <a:rPr kumimoji="1" lang="zh-CN" altLang="en-US" dirty="0">
                <a:solidFill>
                  <a:srgbClr val="0070C0"/>
                </a:solidFill>
                <a:latin typeface="微软雅黑" panose="020B0503020204020204" pitchFamily="34" charset="-122"/>
                <a:cs typeface="宋体" charset="0"/>
              </a:rPr>
              <a:t>受控电流源的输出电流为另一支路电压或电流所控制 </a:t>
            </a:r>
          </a:p>
          <a:p>
            <a:r>
              <a:rPr kumimoji="1" lang="zh-CN" altLang="en-US" dirty="0">
                <a:solidFill>
                  <a:schemeClr val="tx1">
                    <a:lumMod val="75000"/>
                    <a:lumOff val="25000"/>
                  </a:schemeClr>
                </a:solidFill>
                <a:latin typeface="微软雅黑" panose="020B0503020204020204" pitchFamily="34" charset="-122"/>
                <a:cs typeface="宋体" charset="0"/>
              </a:rPr>
              <a:t>与受控电压源一样，为将控制支路反映出来，受控电流源也要用</a:t>
            </a:r>
            <a:r>
              <a:rPr kumimoji="1" lang="en-US" altLang="zh-CN" dirty="0">
                <a:solidFill>
                  <a:schemeClr val="tx1">
                    <a:lumMod val="75000"/>
                    <a:lumOff val="25000"/>
                  </a:schemeClr>
                </a:solidFill>
                <a:latin typeface="微软雅黑" panose="020B0503020204020204" pitchFamily="34" charset="-122"/>
                <a:cs typeface="宋体" charset="0"/>
              </a:rPr>
              <a:t>4</a:t>
            </a:r>
            <a:r>
              <a:rPr kumimoji="1" lang="zh-CN" altLang="en-US" dirty="0">
                <a:solidFill>
                  <a:schemeClr val="tx1">
                    <a:lumMod val="75000"/>
                    <a:lumOff val="25000"/>
                  </a:schemeClr>
                </a:solidFill>
                <a:latin typeface="微软雅黑" panose="020B0503020204020204" pitchFamily="34" charset="-122"/>
                <a:cs typeface="宋体" charset="0"/>
              </a:rPr>
              <a:t>个端子的电路模型表示 </a:t>
            </a:r>
          </a:p>
          <a:p>
            <a:endParaRPr lang="zh-CN" altLang="en-US" dirty="0"/>
          </a:p>
        </p:txBody>
      </p:sp>
      <p:pic>
        <p:nvPicPr>
          <p:cNvPr id="6" name="图片 5">
            <a:extLst>
              <a:ext uri="{FF2B5EF4-FFF2-40B4-BE49-F238E27FC236}">
                <a16:creationId xmlns:a16="http://schemas.microsoft.com/office/drawing/2014/main" id="{2B8B1B20-9390-489C-B188-F86778D91044}"/>
              </a:ext>
            </a:extLst>
          </p:cNvPr>
          <p:cNvPicPr>
            <a:picLocks noChangeAspect="1"/>
          </p:cNvPicPr>
          <p:nvPr/>
        </p:nvPicPr>
        <p:blipFill>
          <a:blip r:embed="rId2"/>
          <a:stretch>
            <a:fillRect/>
          </a:stretch>
        </p:blipFill>
        <p:spPr>
          <a:xfrm>
            <a:off x="8104230" y="1525634"/>
            <a:ext cx="3648155" cy="2648098"/>
          </a:xfrm>
          <a:prstGeom prst="rect">
            <a:avLst/>
          </a:prstGeom>
        </p:spPr>
      </p:pic>
      <p:pic>
        <p:nvPicPr>
          <p:cNvPr id="7" name="图片 6">
            <a:extLst>
              <a:ext uri="{FF2B5EF4-FFF2-40B4-BE49-F238E27FC236}">
                <a16:creationId xmlns:a16="http://schemas.microsoft.com/office/drawing/2014/main" id="{76E367D2-ECDE-4323-A55F-624FEC2BBCAC}"/>
              </a:ext>
            </a:extLst>
          </p:cNvPr>
          <p:cNvPicPr>
            <a:picLocks noChangeAspect="1"/>
          </p:cNvPicPr>
          <p:nvPr/>
        </p:nvPicPr>
        <p:blipFill>
          <a:blip r:embed="rId3"/>
          <a:stretch>
            <a:fillRect/>
          </a:stretch>
        </p:blipFill>
        <p:spPr>
          <a:xfrm>
            <a:off x="2447845" y="1615292"/>
            <a:ext cx="3648155" cy="2548799"/>
          </a:xfrm>
          <a:prstGeom prst="rect">
            <a:avLst/>
          </a:prstGeom>
        </p:spPr>
      </p:pic>
    </p:spTree>
    <p:extLst>
      <p:ext uri="{BB962C8B-B14F-4D97-AF65-F5344CB8AC3E}">
        <p14:creationId xmlns:p14="http://schemas.microsoft.com/office/powerpoint/2010/main" val="245252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关于实体电气元件的电路模型</a:t>
            </a:r>
            <a:endParaRPr lang="zh-CN" altLang="en-US" dirty="0"/>
          </a:p>
        </p:txBody>
      </p:sp>
      <p:sp>
        <p:nvSpPr>
          <p:cNvPr id="3" name="内容占位符 2"/>
          <p:cNvSpPr>
            <a:spLocks noGrp="1"/>
          </p:cNvSpPr>
          <p:nvPr>
            <p:ph idx="1"/>
          </p:nvPr>
        </p:nvSpPr>
        <p:spPr>
          <a:xfrm>
            <a:off x="439615" y="1433016"/>
            <a:ext cx="11298116" cy="4977616"/>
          </a:xfrm>
        </p:spPr>
        <p:txBody>
          <a:bodyPr/>
          <a:lstStyle/>
          <a:p>
            <a:pPr lvl="0"/>
            <a:r>
              <a:rPr lang="zh-CN" altLang="en-US" dirty="0"/>
              <a:t>实体电气元件的电路模型反映模型的外特性，即</a:t>
            </a:r>
            <a:r>
              <a:rPr lang="zh-CN" altLang="en-US" dirty="0">
                <a:solidFill>
                  <a:srgbClr val="0070C0"/>
                </a:solidFill>
              </a:rPr>
              <a:t>输出</a:t>
            </a:r>
            <a:r>
              <a:rPr lang="en-US" altLang="zh-CN" dirty="0">
                <a:solidFill>
                  <a:srgbClr val="0070C0"/>
                </a:solidFill>
              </a:rPr>
              <a:t>-</a:t>
            </a:r>
            <a:r>
              <a:rPr lang="zh-CN" altLang="en-US" dirty="0">
                <a:solidFill>
                  <a:srgbClr val="0070C0"/>
                </a:solidFill>
              </a:rPr>
              <a:t>输入关系</a:t>
            </a:r>
            <a:r>
              <a:rPr lang="zh-CN" altLang="en-US" dirty="0"/>
              <a:t>，用 </a:t>
            </a:r>
            <a:r>
              <a:rPr lang="en-US" altLang="zh-CN" i="1" dirty="0">
                <a:solidFill>
                  <a:srgbClr val="B01F24"/>
                </a:solidFill>
              </a:rPr>
              <a:t>I</a:t>
            </a:r>
            <a:r>
              <a:rPr lang="en-US" altLang="zh-CN" dirty="0">
                <a:solidFill>
                  <a:srgbClr val="B01F24"/>
                </a:solidFill>
              </a:rPr>
              <a:t>=</a:t>
            </a:r>
            <a:r>
              <a:rPr lang="en-US" altLang="zh-CN" i="1" dirty="0">
                <a:solidFill>
                  <a:srgbClr val="B01F24"/>
                </a:solidFill>
              </a:rPr>
              <a:t>f</a:t>
            </a:r>
            <a:r>
              <a:rPr lang="en-US" altLang="zh-CN" dirty="0">
                <a:solidFill>
                  <a:srgbClr val="B01F24"/>
                </a:solidFill>
              </a:rPr>
              <a:t>(</a:t>
            </a:r>
            <a:r>
              <a:rPr lang="en-US" altLang="zh-CN" i="1" dirty="0">
                <a:solidFill>
                  <a:srgbClr val="B01F24"/>
                </a:solidFill>
              </a:rPr>
              <a:t>V</a:t>
            </a:r>
            <a:r>
              <a:rPr lang="en-US" altLang="zh-CN" dirty="0">
                <a:solidFill>
                  <a:srgbClr val="B01F24"/>
                </a:solidFill>
              </a:rPr>
              <a:t>)</a:t>
            </a:r>
            <a:r>
              <a:rPr lang="zh-CN" altLang="en-US" dirty="0">
                <a:solidFill>
                  <a:srgbClr val="B01F24"/>
                </a:solidFill>
              </a:rPr>
              <a:t>、</a:t>
            </a:r>
            <a:r>
              <a:rPr lang="en-US" altLang="zh-CN" i="1" dirty="0">
                <a:solidFill>
                  <a:srgbClr val="B01F24"/>
                </a:solidFill>
              </a:rPr>
              <a:t>Q</a:t>
            </a:r>
            <a:r>
              <a:rPr lang="en-US" altLang="zh-CN" dirty="0">
                <a:solidFill>
                  <a:srgbClr val="B01F24"/>
                </a:solidFill>
              </a:rPr>
              <a:t> =</a:t>
            </a:r>
            <a:r>
              <a:rPr lang="en-US" altLang="zh-CN" i="1" dirty="0">
                <a:solidFill>
                  <a:srgbClr val="B01F24"/>
                </a:solidFill>
              </a:rPr>
              <a:t>f</a:t>
            </a:r>
            <a:r>
              <a:rPr lang="en-US" altLang="zh-CN" dirty="0">
                <a:solidFill>
                  <a:srgbClr val="B01F24"/>
                </a:solidFill>
              </a:rPr>
              <a:t>(</a:t>
            </a:r>
            <a:r>
              <a:rPr lang="en-US" altLang="zh-CN" i="1" dirty="0">
                <a:solidFill>
                  <a:srgbClr val="B01F24"/>
                </a:solidFill>
              </a:rPr>
              <a:t>V</a:t>
            </a:r>
            <a:r>
              <a:rPr lang="en-US" altLang="zh-CN" dirty="0">
                <a:solidFill>
                  <a:srgbClr val="B01F24"/>
                </a:solidFill>
              </a:rPr>
              <a:t>) </a:t>
            </a:r>
            <a:r>
              <a:rPr lang="zh-CN" altLang="en-US" dirty="0"/>
              <a:t>这样的函数关系表示。</a:t>
            </a:r>
            <a:endParaRPr lang="en-US" altLang="zh-CN" dirty="0"/>
          </a:p>
          <a:p>
            <a:pPr lvl="0"/>
            <a:r>
              <a:rPr lang="zh-CN" altLang="en-US" dirty="0"/>
              <a:t>如果用理想基本电路元件构建一个电路，其输出</a:t>
            </a:r>
            <a:r>
              <a:rPr lang="en-US" altLang="zh-CN" dirty="0"/>
              <a:t>-</a:t>
            </a:r>
            <a:r>
              <a:rPr lang="zh-CN" altLang="en-US" dirty="0"/>
              <a:t>输入关系</a:t>
            </a:r>
            <a:r>
              <a:rPr lang="zh-CN" altLang="en-US" dirty="0">
                <a:solidFill>
                  <a:srgbClr val="0070C0"/>
                </a:solidFill>
              </a:rPr>
              <a:t>十分逼近</a:t>
            </a:r>
            <a:r>
              <a:rPr lang="zh-CN" altLang="en-US" dirty="0"/>
              <a:t>实体电气元件的输出</a:t>
            </a:r>
            <a:r>
              <a:rPr lang="en-US" altLang="zh-CN" dirty="0"/>
              <a:t>-</a:t>
            </a:r>
            <a:r>
              <a:rPr lang="zh-CN" altLang="en-US" dirty="0"/>
              <a:t>输入关系，该理想基本电路元件构成的电路也称为实体电气元件的电路模型。</a:t>
            </a:r>
            <a:endParaRPr lang="en-US" altLang="zh-CN" dirty="0"/>
          </a:p>
          <a:p>
            <a:pPr lvl="0"/>
            <a:r>
              <a:rPr lang="zh-CN" altLang="en-US" dirty="0"/>
              <a:t>注意，用理想基本电路元件构建的实体电气元件的电路模型，实现方案不至一个。</a:t>
            </a:r>
            <a:r>
              <a:rPr lang="zh-CN" altLang="en-US" dirty="0">
                <a:solidFill>
                  <a:srgbClr val="0070C0"/>
                </a:solidFill>
              </a:rPr>
              <a:t>用最少的理想基本电路元件、构建的电路形式又最简单，其输出</a:t>
            </a:r>
            <a:r>
              <a:rPr lang="en-US" altLang="zh-CN" dirty="0">
                <a:solidFill>
                  <a:srgbClr val="0070C0"/>
                </a:solidFill>
              </a:rPr>
              <a:t>-</a:t>
            </a:r>
            <a:r>
              <a:rPr lang="zh-CN" altLang="en-US" dirty="0">
                <a:solidFill>
                  <a:srgbClr val="0070C0"/>
                </a:solidFill>
              </a:rPr>
              <a:t>输入关系又最逼近实体电气元件的输出</a:t>
            </a:r>
            <a:r>
              <a:rPr lang="en-US" altLang="zh-CN" dirty="0">
                <a:solidFill>
                  <a:srgbClr val="0070C0"/>
                </a:solidFill>
              </a:rPr>
              <a:t>-</a:t>
            </a:r>
            <a:r>
              <a:rPr lang="zh-CN" altLang="en-US" dirty="0">
                <a:solidFill>
                  <a:srgbClr val="0070C0"/>
                </a:solidFill>
              </a:rPr>
              <a:t>输入关系，这样的电路模型才是理想的。</a:t>
            </a:r>
            <a:endParaRPr lang="en-US" altLang="zh-CN" dirty="0">
              <a:solidFill>
                <a:srgbClr val="0070C0"/>
              </a:solidFill>
            </a:endParaRPr>
          </a:p>
          <a:p>
            <a:pPr lvl="0"/>
            <a:r>
              <a:rPr lang="zh-CN" altLang="en-US" dirty="0"/>
              <a:t>实际应用时，如果只要反映实体电气元件的近似特性，可选用简单的模型，以简化分析。如果要得到精确的特性，则需用精确（一般较为复杂）的模型。</a:t>
            </a:r>
          </a:p>
        </p:txBody>
      </p:sp>
    </p:spTree>
    <p:extLst>
      <p:ext uri="{BB962C8B-B14F-4D97-AF65-F5344CB8AC3E}">
        <p14:creationId xmlns:p14="http://schemas.microsoft.com/office/powerpoint/2010/main" val="185360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DF9B2-1C22-4DA8-A1E5-AA5E0E1ABF3F}"/>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76DC6379-4C5D-4438-A6F1-48949014E2F6}"/>
              </a:ext>
            </a:extLst>
          </p:cNvPr>
          <p:cNvSpPr>
            <a:spLocks noGrp="1"/>
          </p:cNvSpPr>
          <p:nvPr>
            <p:ph idx="1"/>
          </p:nvPr>
        </p:nvSpPr>
        <p:spPr/>
        <p:txBody>
          <a:bodyPr/>
          <a:lstStyle/>
          <a:p>
            <a:r>
              <a:rPr lang="zh-CN" altLang="en-US" dirty="0">
                <a:solidFill>
                  <a:schemeClr val="bg1">
                    <a:lumMod val="75000"/>
                  </a:schemeClr>
                </a:solidFill>
              </a:rPr>
              <a:t>层次结构和分析模型</a:t>
            </a:r>
            <a:endParaRPr lang="en-US" altLang="zh-CN" dirty="0">
              <a:solidFill>
                <a:schemeClr val="bg1">
                  <a:lumMod val="75000"/>
                </a:schemeClr>
              </a:solidFill>
            </a:endParaRPr>
          </a:p>
          <a:p>
            <a:r>
              <a:rPr lang="zh-CN" altLang="en-US" dirty="0">
                <a:solidFill>
                  <a:schemeClr val="bg1">
                    <a:lumMod val="75000"/>
                  </a:schemeClr>
                </a:solidFill>
              </a:rPr>
              <a:t>基本电路元件</a:t>
            </a:r>
            <a:endParaRPr lang="en-US" altLang="zh-CN" dirty="0">
              <a:solidFill>
                <a:schemeClr val="bg1">
                  <a:lumMod val="75000"/>
                </a:schemeClr>
              </a:solidFill>
            </a:endParaRPr>
          </a:p>
          <a:p>
            <a:r>
              <a:rPr lang="zh-CN" altLang="en-US" dirty="0"/>
              <a:t>基尔霍夫电路定律</a:t>
            </a:r>
          </a:p>
        </p:txBody>
      </p:sp>
      <p:pic>
        <p:nvPicPr>
          <p:cNvPr id="39938" name="Picture 2" descr="https://de.universaldenker.org/files/pixelgraphics/2020-07/circuit-example-kirchhoff-rules.png">
            <a:extLst>
              <a:ext uri="{FF2B5EF4-FFF2-40B4-BE49-F238E27FC236}">
                <a16:creationId xmlns:a16="http://schemas.microsoft.com/office/drawing/2014/main" id="{BA664E80-1218-4C0F-9267-A2FA360608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1720" y="3499832"/>
            <a:ext cx="4928558" cy="268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87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电路拓扑结构约束</a:t>
            </a:r>
            <a:r>
              <a:rPr lang="en-US" altLang="zh-CN" dirty="0"/>
              <a:t>——</a:t>
            </a:r>
            <a:r>
              <a:rPr lang="zh-CN" altLang="en-US" dirty="0"/>
              <a:t>基尔霍夫电路定律</a:t>
            </a:r>
          </a:p>
        </p:txBody>
      </p:sp>
      <p:sp>
        <p:nvSpPr>
          <p:cNvPr id="6" name="内容占位符 5"/>
          <p:cNvSpPr>
            <a:spLocks noGrp="1"/>
          </p:cNvSpPr>
          <p:nvPr>
            <p:ph idx="1"/>
          </p:nvPr>
        </p:nvSpPr>
        <p:spPr>
          <a:xfrm>
            <a:off x="439615" y="1433017"/>
            <a:ext cx="8648967" cy="2269768"/>
          </a:xfrm>
        </p:spPr>
        <p:txBody>
          <a:bodyPr/>
          <a:lstStyle/>
          <a:p>
            <a:r>
              <a:rPr lang="zh-CN" altLang="en-US" dirty="0"/>
              <a:t>基尔霍夫电压定律（</a:t>
            </a:r>
            <a:r>
              <a:rPr lang="en-US" altLang="zh-CN" dirty="0"/>
              <a:t>KVL</a:t>
            </a:r>
            <a:r>
              <a:rPr lang="zh-CN" altLang="en-US" dirty="0"/>
              <a:t>）、基尔霍夫电流定律（</a:t>
            </a:r>
            <a:r>
              <a:rPr lang="en-US" altLang="zh-CN" dirty="0"/>
              <a:t>KCL</a:t>
            </a:r>
            <a:r>
              <a:rPr lang="zh-CN" altLang="en-US" dirty="0"/>
              <a:t>）是描述电路的基本方程</a:t>
            </a:r>
            <a:endParaRPr lang="en-US" altLang="zh-CN" dirty="0"/>
          </a:p>
          <a:p>
            <a:r>
              <a:rPr lang="zh-CN" altLang="en-US" dirty="0"/>
              <a:t>基于</a:t>
            </a:r>
            <a:r>
              <a:rPr lang="en-US" altLang="zh-CN" dirty="0"/>
              <a:t>KVL</a:t>
            </a:r>
            <a:r>
              <a:rPr lang="zh-CN" altLang="en-US" dirty="0"/>
              <a:t>、</a:t>
            </a:r>
            <a:r>
              <a:rPr lang="en-US" altLang="zh-CN" dirty="0"/>
              <a:t>KCL</a:t>
            </a:r>
            <a:r>
              <a:rPr lang="zh-CN" altLang="en-US" dirty="0"/>
              <a:t>，加上元件约束条件，即可建立</a:t>
            </a:r>
            <a:r>
              <a:rPr lang="zh-CN" altLang="en-US" dirty="0">
                <a:solidFill>
                  <a:srgbClr val="0070C0"/>
                </a:solidFill>
              </a:rPr>
              <a:t>电路方程</a:t>
            </a:r>
          </a:p>
          <a:p>
            <a:r>
              <a:rPr lang="zh-CN" altLang="en-US" dirty="0"/>
              <a:t>解此方程即可预测电路性能。</a:t>
            </a:r>
          </a:p>
          <a:p>
            <a:pPr marL="0" indent="0">
              <a:buNone/>
            </a:pPr>
            <a:endParaRPr lang="zh-CN" altLang="en-US"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7803" y="1179959"/>
            <a:ext cx="1706593" cy="2269768"/>
          </a:xfrm>
          <a:prstGeom prst="rect">
            <a:avLst/>
          </a:prstGeom>
        </p:spPr>
      </p:pic>
      <p:sp>
        <p:nvSpPr>
          <p:cNvPr id="3" name="文本框 2"/>
          <p:cNvSpPr txBox="1"/>
          <p:nvPr/>
        </p:nvSpPr>
        <p:spPr>
          <a:xfrm>
            <a:off x="9154911" y="3551194"/>
            <a:ext cx="2592376" cy="584775"/>
          </a:xfrm>
          <a:prstGeom prst="rect">
            <a:avLst/>
          </a:prstGeom>
          <a:noFill/>
        </p:spPr>
        <p:txBody>
          <a:bodyPr wrap="none" rtlCol="0">
            <a:spAutoFit/>
          </a:bodyPr>
          <a:lstStyle/>
          <a:p>
            <a:pPr algn="ctr"/>
            <a:r>
              <a:rPr lang="en-US" altLang="zh-CN" sz="1600" dirty="0"/>
              <a:t>Gustav Robert Kirchhoff</a:t>
            </a:r>
          </a:p>
          <a:p>
            <a:pPr algn="ctr"/>
            <a:r>
              <a:rPr lang="en-US" altLang="zh-CN" sz="1600" dirty="0"/>
              <a:t>Mar 12, 1824—Oct 17, 1887</a:t>
            </a:r>
            <a:endParaRPr lang="zh-CN" altLang="en-US" sz="1600" dirty="0"/>
          </a:p>
        </p:txBody>
      </p:sp>
      <p:pic>
        <p:nvPicPr>
          <p:cNvPr id="5" name="图片 4">
            <a:extLst>
              <a:ext uri="{FF2B5EF4-FFF2-40B4-BE49-F238E27FC236}">
                <a16:creationId xmlns:a16="http://schemas.microsoft.com/office/drawing/2014/main" id="{977305F0-7148-451E-BF69-D51DEB930C63}"/>
              </a:ext>
            </a:extLst>
          </p:cNvPr>
          <p:cNvPicPr>
            <a:picLocks noChangeAspect="1"/>
          </p:cNvPicPr>
          <p:nvPr/>
        </p:nvPicPr>
        <p:blipFill>
          <a:blip r:embed="rId5"/>
          <a:stretch>
            <a:fillRect/>
          </a:stretch>
        </p:blipFill>
        <p:spPr>
          <a:xfrm>
            <a:off x="5747496" y="3429000"/>
            <a:ext cx="3017813" cy="2912273"/>
          </a:xfrm>
          <a:prstGeom prst="rect">
            <a:avLst/>
          </a:prstGeom>
        </p:spPr>
      </p:pic>
      <p:pic>
        <p:nvPicPr>
          <p:cNvPr id="27" name="图片 26">
            <a:extLst>
              <a:ext uri="{FF2B5EF4-FFF2-40B4-BE49-F238E27FC236}">
                <a16:creationId xmlns:a16="http://schemas.microsoft.com/office/drawing/2014/main" id="{F6C9F43D-99DB-49C3-B3D9-29A376E3F783}"/>
              </a:ext>
            </a:extLst>
          </p:cNvPr>
          <p:cNvPicPr>
            <a:picLocks noChangeAspect="1"/>
          </p:cNvPicPr>
          <p:nvPr/>
        </p:nvPicPr>
        <p:blipFill>
          <a:blip r:embed="rId6"/>
          <a:stretch>
            <a:fillRect/>
          </a:stretch>
        </p:blipFill>
        <p:spPr>
          <a:xfrm>
            <a:off x="1218220" y="3702785"/>
            <a:ext cx="3590483" cy="2638488"/>
          </a:xfrm>
          <a:prstGeom prst="rect">
            <a:avLst/>
          </a:prstGeom>
        </p:spPr>
      </p:pic>
    </p:spTree>
    <p:custDataLst>
      <p:tags r:id="rId1"/>
    </p:custDataLst>
    <p:extLst>
      <p:ext uri="{BB962C8B-B14F-4D97-AF65-F5344CB8AC3E}">
        <p14:creationId xmlns:p14="http://schemas.microsoft.com/office/powerpoint/2010/main" val="235165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1" name="Rectangle 3"/>
          <p:cNvSpPr>
            <a:spLocks noChangeArrowheads="1"/>
          </p:cNvSpPr>
          <p:nvPr/>
        </p:nvSpPr>
        <p:spPr bwMode="auto">
          <a:xfrm>
            <a:off x="439616" y="2728132"/>
            <a:ext cx="5665530" cy="6154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lnSpc>
                <a:spcPct val="130000"/>
              </a:lnSpc>
              <a:spcBef>
                <a:spcPct val="20000"/>
              </a:spcBef>
              <a:buFont typeface="Wingdings" panose="05000000000000000000" pitchFamily="2" charset="2"/>
              <a:buChar char="v"/>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两个或更多电路元件的连接点称为</a:t>
            </a:r>
            <a:r>
              <a:rPr lang="zh-CN" altLang="en-US" sz="2000" b="1" dirty="0">
                <a:solidFill>
                  <a:srgbClr val="0070C0"/>
                </a:solidFill>
                <a:latin typeface="微软雅黑" panose="020B0503020204020204" pitchFamily="34" charset="-122"/>
                <a:ea typeface="微软雅黑" panose="020B0503020204020204" pitchFamily="34" charset="-122"/>
                <a:cs typeface="宋体" charset="0"/>
              </a:rPr>
              <a:t>节点</a:t>
            </a:r>
          </a:p>
        </p:txBody>
      </p:sp>
      <p:sp>
        <p:nvSpPr>
          <p:cNvPr id="401412" name="Rectangle 4"/>
          <p:cNvSpPr>
            <a:spLocks noChangeArrowheads="1"/>
          </p:cNvSpPr>
          <p:nvPr/>
        </p:nvSpPr>
        <p:spPr bwMode="auto">
          <a:xfrm>
            <a:off x="467677" y="4408649"/>
            <a:ext cx="6298624" cy="550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lnSpc>
                <a:spcPct val="130000"/>
              </a:lnSpc>
              <a:spcBef>
                <a:spcPct val="20000"/>
              </a:spcBef>
              <a:buFont typeface="Wingdings" panose="05000000000000000000" pitchFamily="2" charset="2"/>
              <a:buChar char="v"/>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由若干支路组成的闭合路径称为</a:t>
            </a:r>
            <a:r>
              <a:rPr lang="zh-CN" altLang="en-US" sz="2000" b="1" dirty="0">
                <a:solidFill>
                  <a:srgbClr val="0070C0"/>
                </a:solidFill>
                <a:latin typeface="微软雅黑" panose="020B0503020204020204" pitchFamily="34" charset="-122"/>
                <a:ea typeface="微软雅黑" panose="020B0503020204020204" pitchFamily="34" charset="-122"/>
                <a:cs typeface="宋体" charset="0"/>
              </a:rPr>
              <a:t>回路</a:t>
            </a:r>
          </a:p>
        </p:txBody>
      </p:sp>
      <p:sp>
        <p:nvSpPr>
          <p:cNvPr id="401413" name="Rectangle 5"/>
          <p:cNvSpPr>
            <a:spLocks noChangeArrowheads="1"/>
          </p:cNvSpPr>
          <p:nvPr/>
        </p:nvSpPr>
        <p:spPr bwMode="auto">
          <a:xfrm>
            <a:off x="439615" y="1705370"/>
            <a:ext cx="5891398" cy="792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lnSpc>
                <a:spcPct val="130000"/>
              </a:lnSpc>
              <a:spcBef>
                <a:spcPct val="20000"/>
              </a:spcBef>
              <a:buFont typeface="Wingdings" panose="05000000000000000000" pitchFamily="2" charset="2"/>
              <a:buChar char="v"/>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单个或若干个元件串联成的分支称为</a:t>
            </a:r>
            <a:r>
              <a:rPr lang="zh-CN" altLang="en-US" sz="2000" b="1" dirty="0">
                <a:solidFill>
                  <a:srgbClr val="0070C0"/>
                </a:solidFill>
                <a:latin typeface="微软雅黑" panose="020B0503020204020204" pitchFamily="34" charset="-122"/>
                <a:ea typeface="微软雅黑" panose="020B0503020204020204" pitchFamily="34" charset="-122"/>
                <a:cs typeface="宋体" charset="0"/>
              </a:rPr>
              <a:t>支路</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 </a:t>
            </a:r>
          </a:p>
        </p:txBody>
      </p:sp>
      <p:sp>
        <p:nvSpPr>
          <p:cNvPr id="401414" name="Rectangle 6"/>
          <p:cNvSpPr>
            <a:spLocks noChangeArrowheads="1"/>
          </p:cNvSpPr>
          <p:nvPr/>
        </p:nvSpPr>
        <p:spPr bwMode="auto">
          <a:xfrm>
            <a:off x="439615" y="4981757"/>
            <a:ext cx="6718567" cy="5635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lnSpc>
                <a:spcPct val="130000"/>
              </a:lnSpc>
              <a:spcBef>
                <a:spcPct val="20000"/>
              </a:spcBef>
              <a:buFont typeface="Wingdings" panose="05000000000000000000" pitchFamily="2" charset="2"/>
              <a:buChar char="v"/>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对于平面结构电路，没有包围其它回路的回路称为</a:t>
            </a:r>
            <a:r>
              <a:rPr lang="zh-CN" altLang="en-US" sz="2000" b="1" dirty="0">
                <a:solidFill>
                  <a:srgbClr val="0070C0"/>
                </a:solidFill>
                <a:latin typeface="微软雅黑" panose="020B0503020204020204" pitchFamily="34" charset="-122"/>
                <a:ea typeface="微软雅黑" panose="020B0503020204020204" pitchFamily="34" charset="-122"/>
                <a:cs typeface="宋体" charset="0"/>
              </a:rPr>
              <a:t>网孔</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 </a:t>
            </a:r>
          </a:p>
        </p:txBody>
      </p:sp>
      <p:sp>
        <p:nvSpPr>
          <p:cNvPr id="401417" name="Rectangle 9"/>
          <p:cNvSpPr>
            <a:spLocks noChangeArrowheads="1"/>
          </p:cNvSpPr>
          <p:nvPr/>
        </p:nvSpPr>
        <p:spPr bwMode="auto">
          <a:xfrm>
            <a:off x="439615" y="3289622"/>
            <a:ext cx="5775258" cy="7921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lnSpc>
                <a:spcPct val="130000"/>
              </a:lnSpc>
              <a:spcBef>
                <a:spcPct val="20000"/>
              </a:spcBef>
              <a:buFont typeface="Wingdings" panose="05000000000000000000" pitchFamily="2" charset="2"/>
              <a:buChar char="v"/>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三个或更多个电路元件的连接点称为</a:t>
            </a:r>
            <a:r>
              <a:rPr lang="zh-CN" altLang="en-US" sz="2000" b="1" dirty="0">
                <a:solidFill>
                  <a:srgbClr val="0070C0"/>
                </a:solidFill>
                <a:latin typeface="微软雅黑" panose="020B0503020204020204" pitchFamily="34" charset="-122"/>
                <a:ea typeface="微软雅黑" panose="020B0503020204020204" pitchFamily="34" charset="-122"/>
                <a:cs typeface="宋体" charset="0"/>
              </a:rPr>
              <a:t>基本节点 </a:t>
            </a:r>
          </a:p>
        </p:txBody>
      </p:sp>
      <p:sp>
        <p:nvSpPr>
          <p:cNvPr id="2" name="标题 1"/>
          <p:cNvSpPr>
            <a:spLocks noGrp="1"/>
          </p:cNvSpPr>
          <p:nvPr>
            <p:ph type="title"/>
          </p:nvPr>
        </p:nvSpPr>
        <p:spPr/>
        <p:txBody>
          <a:bodyPr/>
          <a:lstStyle/>
          <a:p>
            <a:r>
              <a:rPr lang="zh-CN" altLang="en-US" dirty="0"/>
              <a:t>表述电路结构的若干名词</a:t>
            </a:r>
            <a:r>
              <a:rPr lang="en-US" altLang="zh-CN" dirty="0"/>
              <a:t>—</a:t>
            </a:r>
            <a:r>
              <a:rPr lang="zh-CN" altLang="en-US" dirty="0"/>
              <a:t>支路、节点与回路</a:t>
            </a:r>
          </a:p>
        </p:txBody>
      </p:sp>
      <p:pic>
        <p:nvPicPr>
          <p:cNvPr id="3" name="图片 2">
            <a:extLst>
              <a:ext uri="{FF2B5EF4-FFF2-40B4-BE49-F238E27FC236}">
                <a16:creationId xmlns:a16="http://schemas.microsoft.com/office/drawing/2014/main" id="{5378950A-DC6B-4609-89E9-97B616DA9497}"/>
              </a:ext>
            </a:extLst>
          </p:cNvPr>
          <p:cNvPicPr>
            <a:picLocks noChangeAspect="1"/>
          </p:cNvPicPr>
          <p:nvPr/>
        </p:nvPicPr>
        <p:blipFill>
          <a:blip r:embed="rId2"/>
          <a:stretch>
            <a:fillRect/>
          </a:stretch>
        </p:blipFill>
        <p:spPr>
          <a:xfrm>
            <a:off x="6766301" y="1152815"/>
            <a:ext cx="5124903" cy="4381498"/>
          </a:xfrm>
          <a:prstGeom prst="rect">
            <a:avLst/>
          </a:prstGeom>
        </p:spPr>
      </p:pic>
    </p:spTree>
    <p:extLst>
      <p:ext uri="{BB962C8B-B14F-4D97-AF65-F5344CB8AC3E}">
        <p14:creationId xmlns:p14="http://schemas.microsoft.com/office/powerpoint/2010/main" val="343793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67" name="Rectangle 23"/>
          <p:cNvSpPr>
            <a:spLocks noChangeArrowheads="1"/>
          </p:cNvSpPr>
          <p:nvPr/>
        </p:nvSpPr>
        <p:spPr bwMode="auto">
          <a:xfrm>
            <a:off x="439616" y="4600095"/>
            <a:ext cx="9774400" cy="4994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marL="342900" indent="-342900">
              <a:lnSpc>
                <a:spcPct val="150000"/>
              </a:lnSpc>
              <a:buFont typeface="Wingdings" panose="05000000000000000000" pitchFamily="2" charset="2"/>
              <a:buChar char="v"/>
            </a:pPr>
            <a:r>
              <a:rPr kumimoji="1"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体积</a:t>
            </a:r>
            <a:r>
              <a:rPr kumimoji="1"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V</a:t>
            </a:r>
            <a:r>
              <a:rPr kumimoji="1"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内包含电荷数不随时间变化时，流出曲面</a:t>
            </a:r>
            <a:r>
              <a:rPr kumimoji="1"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S</a:t>
            </a:r>
            <a:r>
              <a:rPr kumimoji="1"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包围的净电流为零。 </a:t>
            </a:r>
          </a:p>
        </p:txBody>
      </p:sp>
      <p:sp>
        <p:nvSpPr>
          <p:cNvPr id="569368" name="Rectangle 24"/>
          <p:cNvSpPr>
            <a:spLocks noChangeArrowheads="1"/>
          </p:cNvSpPr>
          <p:nvPr/>
        </p:nvSpPr>
        <p:spPr bwMode="auto">
          <a:xfrm>
            <a:off x="439615" y="1543303"/>
            <a:ext cx="361431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marL="342900" indent="-342900">
              <a:buFont typeface="Wingdings" panose="05000000000000000000" pitchFamily="2" charset="2"/>
              <a:buChar char="v"/>
            </a:pPr>
            <a:r>
              <a:rPr kumimoji="1"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对于图示的一个电路节点</a:t>
            </a:r>
            <a:r>
              <a:rPr kumimoji="1"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O </a:t>
            </a:r>
          </a:p>
        </p:txBody>
      </p:sp>
      <p:graphicFrame>
        <p:nvGraphicFramePr>
          <p:cNvPr id="569369" name="Object 25"/>
          <p:cNvGraphicFramePr>
            <a:graphicFrameLocks noChangeAspect="1"/>
          </p:cNvGraphicFramePr>
          <p:nvPr>
            <p:extLst>
              <p:ext uri="{D42A27DB-BD31-4B8C-83A1-F6EECF244321}">
                <p14:modId xmlns:p14="http://schemas.microsoft.com/office/powerpoint/2010/main" val="2662585061"/>
              </p:ext>
            </p:extLst>
          </p:nvPr>
        </p:nvGraphicFramePr>
        <p:xfrm>
          <a:off x="1831385" y="3178907"/>
          <a:ext cx="2665413" cy="417513"/>
        </p:xfrm>
        <a:graphic>
          <a:graphicData uri="http://schemas.openxmlformats.org/presentationml/2006/ole">
            <mc:AlternateContent xmlns:mc="http://schemas.openxmlformats.org/markup-compatibility/2006">
              <mc:Choice xmlns:v="urn:schemas-microsoft-com:vml" Requires="v">
                <p:oleObj spid="_x0000_s35094" name="Equation" r:id="rId3" imgW="1460160" imgH="228600" progId="Equation.DSMT4">
                  <p:embed/>
                </p:oleObj>
              </mc:Choice>
              <mc:Fallback>
                <p:oleObj name="Equation" r:id="rId3" imgW="1460160" imgH="228600" progId="Equation.DSMT4">
                  <p:embed/>
                  <p:pic>
                    <p:nvPicPr>
                      <p:cNvPr id="569369"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385" y="3178907"/>
                        <a:ext cx="2665413" cy="4175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69370" name="Object 26"/>
          <p:cNvGraphicFramePr>
            <a:graphicFrameLocks noChangeAspect="1"/>
          </p:cNvGraphicFramePr>
          <p:nvPr>
            <p:extLst>
              <p:ext uri="{D42A27DB-BD31-4B8C-83A1-F6EECF244321}">
                <p14:modId xmlns:p14="http://schemas.microsoft.com/office/powerpoint/2010/main" val="2374915879"/>
              </p:ext>
            </p:extLst>
          </p:nvPr>
        </p:nvGraphicFramePr>
        <p:xfrm>
          <a:off x="1733503" y="2116234"/>
          <a:ext cx="3167063" cy="858837"/>
        </p:xfrm>
        <a:graphic>
          <a:graphicData uri="http://schemas.openxmlformats.org/presentationml/2006/ole">
            <mc:AlternateContent xmlns:mc="http://schemas.openxmlformats.org/markup-compatibility/2006">
              <mc:Choice xmlns:v="urn:schemas-microsoft-com:vml" Requires="v">
                <p:oleObj spid="_x0000_s35095" name="Equation" r:id="rId5" imgW="1587240" imgH="431640" progId="Equation.DSMT4">
                  <p:embed/>
                </p:oleObj>
              </mc:Choice>
              <mc:Fallback>
                <p:oleObj name="Equation" r:id="rId5" imgW="1587240" imgH="431640" progId="Equation.DSMT4">
                  <p:embed/>
                  <p:pic>
                    <p:nvPicPr>
                      <p:cNvPr id="56937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3503" y="2116234"/>
                        <a:ext cx="3167063" cy="8588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69371" name="Rectangle 27"/>
          <p:cNvSpPr>
            <a:spLocks noChangeArrowheads="1"/>
          </p:cNvSpPr>
          <p:nvPr/>
        </p:nvSpPr>
        <p:spPr bwMode="auto">
          <a:xfrm>
            <a:off x="6716881" y="3531210"/>
            <a:ext cx="4077462"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algn="l">
              <a:lnSpc>
                <a:spcPct val="120000"/>
              </a:lnSpc>
            </a:pPr>
            <a:r>
              <a:rPr kumimoji="1" lang="zh-CN" altLang="en-US" sz="2000" b="1" dirty="0">
                <a:solidFill>
                  <a:srgbClr val="0070C0"/>
                </a:solidFill>
                <a:latin typeface="微软雅黑" panose="020B0503020204020204" pitchFamily="34" charset="-122"/>
                <a:ea typeface="微软雅黑" panose="020B0503020204020204" pitchFamily="34" charset="-122"/>
                <a:cs typeface="宋体" charset="0"/>
              </a:rPr>
              <a:t>流出任一节点的各支路电流的代数和为零，这就是基尔霍夫电流定律 </a:t>
            </a:r>
          </a:p>
        </p:txBody>
      </p:sp>
      <p:sp>
        <p:nvSpPr>
          <p:cNvPr id="569372" name="Rectangle 28"/>
          <p:cNvSpPr>
            <a:spLocks noChangeArrowheads="1"/>
          </p:cNvSpPr>
          <p:nvPr/>
        </p:nvSpPr>
        <p:spPr bwMode="auto">
          <a:xfrm>
            <a:off x="438465" y="5206653"/>
            <a:ext cx="11298116" cy="781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lnSpc>
                <a:spcPct val="150000"/>
              </a:lnSpc>
              <a:spcBef>
                <a:spcPct val="20000"/>
              </a:spcBef>
              <a:buFont typeface="Wingdings" panose="05000000000000000000" pitchFamily="2" charset="2"/>
              <a:buChar char="v"/>
            </a:pP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基尔霍夫电流定律是实践经验的总结。它是麦克斯方程电荷守恒与电流连续原理当                的特例。</a:t>
            </a:r>
          </a:p>
        </p:txBody>
      </p:sp>
      <p:graphicFrame>
        <p:nvGraphicFramePr>
          <p:cNvPr id="569373" name="Object 29"/>
          <p:cNvGraphicFramePr>
            <a:graphicFrameLocks noChangeAspect="1"/>
          </p:cNvGraphicFramePr>
          <p:nvPr>
            <p:extLst>
              <p:ext uri="{D42A27DB-BD31-4B8C-83A1-F6EECF244321}">
                <p14:modId xmlns:p14="http://schemas.microsoft.com/office/powerpoint/2010/main" val="1871828703"/>
              </p:ext>
            </p:extLst>
          </p:nvPr>
        </p:nvGraphicFramePr>
        <p:xfrm>
          <a:off x="10124177" y="5184365"/>
          <a:ext cx="797507" cy="651860"/>
        </p:xfrm>
        <a:graphic>
          <a:graphicData uri="http://schemas.openxmlformats.org/presentationml/2006/ole">
            <mc:AlternateContent xmlns:mc="http://schemas.openxmlformats.org/markup-compatibility/2006">
              <mc:Choice xmlns:v="urn:schemas-microsoft-com:vml" Requires="v">
                <p:oleObj spid="_x0000_s35096" name="Equation" r:id="rId7" imgW="482400" imgH="393480" progId="Equation.DSMT4">
                  <p:embed/>
                </p:oleObj>
              </mc:Choice>
              <mc:Fallback>
                <p:oleObj name="Equation" r:id="rId7" imgW="482400" imgH="393480" progId="Equation.DSMT4">
                  <p:embed/>
                  <p:pic>
                    <p:nvPicPr>
                      <p:cNvPr id="569373" name="Object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24177" y="5184365"/>
                        <a:ext cx="797507" cy="651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p:txBody>
          <a:bodyPr/>
          <a:lstStyle/>
          <a:p>
            <a:r>
              <a:rPr lang="zh-CN" altLang="en-US" dirty="0"/>
              <a:t>基尔霍夫电流定律（</a:t>
            </a:r>
            <a:r>
              <a:rPr lang="en-US" altLang="zh-CN" dirty="0"/>
              <a:t>KCL</a:t>
            </a:r>
            <a:r>
              <a:rPr lang="zh-CN" altLang="en-US" dirty="0"/>
              <a:t>）</a:t>
            </a:r>
          </a:p>
        </p:txBody>
      </p:sp>
      <p:pic>
        <p:nvPicPr>
          <p:cNvPr id="3" name="图片 2">
            <a:extLst>
              <a:ext uri="{FF2B5EF4-FFF2-40B4-BE49-F238E27FC236}">
                <a16:creationId xmlns:a16="http://schemas.microsoft.com/office/drawing/2014/main" id="{3BEAACC4-C309-4C68-9F6B-75EF544CB091}"/>
              </a:ext>
            </a:extLst>
          </p:cNvPr>
          <p:cNvPicPr>
            <a:picLocks noChangeAspect="1"/>
          </p:cNvPicPr>
          <p:nvPr/>
        </p:nvPicPr>
        <p:blipFill>
          <a:blip r:embed="rId9"/>
          <a:stretch>
            <a:fillRect/>
          </a:stretch>
        </p:blipFill>
        <p:spPr>
          <a:xfrm>
            <a:off x="7182779" y="605983"/>
            <a:ext cx="3031237" cy="2925227"/>
          </a:xfrm>
          <a:prstGeom prst="rect">
            <a:avLst/>
          </a:prstGeom>
        </p:spPr>
      </p:pic>
    </p:spTree>
    <p:extLst>
      <p:ext uri="{BB962C8B-B14F-4D97-AF65-F5344CB8AC3E}">
        <p14:creationId xmlns:p14="http://schemas.microsoft.com/office/powerpoint/2010/main" val="90342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1" name="Rectangle 3"/>
          <p:cNvSpPr>
            <a:spLocks noChangeArrowheads="1"/>
          </p:cNvSpPr>
          <p:nvPr/>
        </p:nvSpPr>
        <p:spPr bwMode="auto">
          <a:xfrm>
            <a:off x="439615" y="3186605"/>
            <a:ext cx="6296741" cy="433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lnSpc>
                <a:spcPct val="150000"/>
              </a:lnSpc>
              <a:spcBef>
                <a:spcPct val="20000"/>
              </a:spcBef>
              <a:buFont typeface="Wingdings" panose="05000000000000000000" pitchFamily="2" charset="2"/>
              <a:buChar char="v"/>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沿任一回路一周的电压降总和为零</a:t>
            </a:r>
          </a:p>
        </p:txBody>
      </p:sp>
      <p:graphicFrame>
        <p:nvGraphicFramePr>
          <p:cNvPr id="585732" name="Object 4"/>
          <p:cNvGraphicFramePr>
            <a:graphicFrameLocks noChangeAspect="1"/>
          </p:cNvGraphicFramePr>
          <p:nvPr>
            <p:extLst>
              <p:ext uri="{D42A27DB-BD31-4B8C-83A1-F6EECF244321}">
                <p14:modId xmlns:p14="http://schemas.microsoft.com/office/powerpoint/2010/main" val="3882973092"/>
              </p:ext>
            </p:extLst>
          </p:nvPr>
        </p:nvGraphicFramePr>
        <p:xfrm>
          <a:off x="3606337" y="2308923"/>
          <a:ext cx="1455737" cy="644525"/>
        </p:xfrm>
        <a:graphic>
          <a:graphicData uri="http://schemas.openxmlformats.org/presentationml/2006/ole">
            <mc:AlternateContent xmlns:mc="http://schemas.openxmlformats.org/markup-compatibility/2006">
              <mc:Choice xmlns:v="urn:schemas-microsoft-com:vml" Requires="v">
                <p:oleObj spid="_x0000_s36210" name="Equation" r:id="rId3" imgW="888840" imgH="393480" progId="Equation.DSMT4">
                  <p:embed/>
                </p:oleObj>
              </mc:Choice>
              <mc:Fallback>
                <p:oleObj name="Equation" r:id="rId3" imgW="888840" imgH="393480" progId="Equation.DSMT4">
                  <p:embed/>
                  <p:pic>
                    <p:nvPicPr>
                      <p:cNvPr id="58573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337" y="2308923"/>
                        <a:ext cx="1455737" cy="64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585735" name="Rectangle 7"/>
          <p:cNvSpPr>
            <a:spLocks noChangeArrowheads="1"/>
          </p:cNvSpPr>
          <p:nvPr/>
        </p:nvSpPr>
        <p:spPr bwMode="auto">
          <a:xfrm>
            <a:off x="1524001" y="3096697"/>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graphicFrame>
        <p:nvGraphicFramePr>
          <p:cNvPr id="585736" name="Object 8"/>
          <p:cNvGraphicFramePr>
            <a:graphicFrameLocks noChangeAspect="1"/>
          </p:cNvGraphicFramePr>
          <p:nvPr>
            <p:extLst>
              <p:ext uri="{D42A27DB-BD31-4B8C-83A1-F6EECF244321}">
                <p14:modId xmlns:p14="http://schemas.microsoft.com/office/powerpoint/2010/main" val="1444848049"/>
              </p:ext>
            </p:extLst>
          </p:nvPr>
        </p:nvGraphicFramePr>
        <p:xfrm>
          <a:off x="1903816" y="2182718"/>
          <a:ext cx="1206500" cy="896937"/>
        </p:xfrm>
        <a:graphic>
          <a:graphicData uri="http://schemas.openxmlformats.org/presentationml/2006/ole">
            <mc:AlternateContent xmlns:mc="http://schemas.openxmlformats.org/markup-compatibility/2006">
              <mc:Choice xmlns:v="urn:schemas-microsoft-com:vml" Requires="v">
                <p:oleObj spid="_x0000_s36211" name="Equation" r:id="rId5" imgW="583920" imgH="431640" progId="Equation.DSMT4">
                  <p:embed/>
                </p:oleObj>
              </mc:Choice>
              <mc:Fallback>
                <p:oleObj name="Equation" r:id="rId5" imgW="583920" imgH="431640" progId="Equation.DSMT4">
                  <p:embed/>
                  <p:pic>
                    <p:nvPicPr>
                      <p:cNvPr id="585736"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3816" y="2182718"/>
                        <a:ext cx="1206500" cy="8969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85737" name="Rectangle 9"/>
          <p:cNvSpPr>
            <a:spLocks noChangeArrowheads="1"/>
          </p:cNvSpPr>
          <p:nvPr/>
        </p:nvSpPr>
        <p:spPr bwMode="auto">
          <a:xfrm>
            <a:off x="7082048" y="4007472"/>
            <a:ext cx="4536464" cy="1169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a:lnSpc>
                <a:spcPct val="120000"/>
              </a:lnSpc>
              <a:tabLst>
                <a:tab pos="914400" algn="l"/>
                <a:tab pos="4572000" algn="l"/>
              </a:tabLst>
            </a:pPr>
            <a:r>
              <a:rPr kumimoji="1" lang="zh-CN" altLang="en-US" sz="2000" b="1" dirty="0">
                <a:solidFill>
                  <a:srgbClr val="0070C0"/>
                </a:solidFill>
                <a:latin typeface="微软雅黑 Light" panose="020B0502040204020203" pitchFamily="34" charset="-122"/>
                <a:ea typeface="微软雅黑 Light" panose="020B0502040204020203" pitchFamily="34" charset="-122"/>
                <a:cs typeface="宋体" charset="0"/>
              </a:rPr>
              <a:t>当各元件电压、各电压源电动势的参考方向与回路绕行方向一致时取正号，相反时取负号</a:t>
            </a:r>
          </a:p>
        </p:txBody>
      </p:sp>
      <p:sp>
        <p:nvSpPr>
          <p:cNvPr id="585738" name="Rectangle 10"/>
          <p:cNvSpPr>
            <a:spLocks noChangeArrowheads="1"/>
          </p:cNvSpPr>
          <p:nvPr/>
        </p:nvSpPr>
        <p:spPr bwMode="auto">
          <a:xfrm>
            <a:off x="439615" y="5364740"/>
            <a:ext cx="5800849" cy="4996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marL="342900" indent="-342900">
              <a:lnSpc>
                <a:spcPct val="150000"/>
              </a:lnSpc>
              <a:buFont typeface="Wingdings" panose="05000000000000000000" pitchFamily="2" charset="2"/>
              <a:buChar char="v"/>
              <a:tabLst>
                <a:tab pos="914400" algn="l"/>
                <a:tab pos="4572000" algn="l"/>
              </a:tabLst>
            </a:pPr>
            <a:r>
              <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电荷沿回路一周作功等于零。</a:t>
            </a:r>
          </a:p>
        </p:txBody>
      </p:sp>
      <p:sp>
        <p:nvSpPr>
          <p:cNvPr id="585739" name="Rectangle 11"/>
          <p:cNvSpPr>
            <a:spLocks noChangeArrowheads="1"/>
          </p:cNvSpPr>
          <p:nvPr/>
        </p:nvSpPr>
        <p:spPr bwMode="auto">
          <a:xfrm>
            <a:off x="1524001" y="314908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graphicFrame>
        <p:nvGraphicFramePr>
          <p:cNvPr id="585740" name="Object 12"/>
          <p:cNvGraphicFramePr>
            <a:graphicFrameLocks noChangeAspect="1"/>
          </p:cNvGraphicFramePr>
          <p:nvPr>
            <p:extLst>
              <p:ext uri="{D42A27DB-BD31-4B8C-83A1-F6EECF244321}">
                <p14:modId xmlns:p14="http://schemas.microsoft.com/office/powerpoint/2010/main" val="4022937214"/>
              </p:ext>
            </p:extLst>
          </p:nvPr>
        </p:nvGraphicFramePr>
        <p:xfrm>
          <a:off x="4185211" y="5364740"/>
          <a:ext cx="3097212" cy="573087"/>
        </p:xfrm>
        <a:graphic>
          <a:graphicData uri="http://schemas.openxmlformats.org/presentationml/2006/ole">
            <mc:AlternateContent xmlns:mc="http://schemas.openxmlformats.org/markup-compatibility/2006">
              <mc:Choice xmlns:v="urn:schemas-microsoft-com:vml" Requires="v">
                <p:oleObj spid="_x0000_s36212" name="Equation" r:id="rId7" imgW="1371600" imgH="253800" progId="Equation.DSMT4">
                  <p:embed/>
                </p:oleObj>
              </mc:Choice>
              <mc:Fallback>
                <p:oleObj name="Equation" r:id="rId7" imgW="1371600" imgH="253800" progId="Equation.DSMT4">
                  <p:embed/>
                  <p:pic>
                    <p:nvPicPr>
                      <p:cNvPr id="58574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5211" y="5364740"/>
                        <a:ext cx="3097212" cy="5730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85741" name="Rectangle 13"/>
          <p:cNvSpPr>
            <a:spLocks noChangeArrowheads="1"/>
          </p:cNvSpPr>
          <p:nvPr/>
        </p:nvSpPr>
        <p:spPr bwMode="auto">
          <a:xfrm>
            <a:off x="439615" y="3811545"/>
            <a:ext cx="6177593" cy="913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lnSpc>
                <a:spcPct val="150000"/>
              </a:lnSpc>
              <a:spcBef>
                <a:spcPct val="20000"/>
              </a:spcBef>
              <a:buFont typeface="Wingdings" panose="05000000000000000000" pitchFamily="2" charset="2"/>
              <a:buChar char="v"/>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基尔霍夫电压定律 </a:t>
            </a: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(KVL) </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是实践经验的总结，它是麦克斯韦方程组中法拉弟定律当                  的特例。</a:t>
            </a:r>
          </a:p>
        </p:txBody>
      </p:sp>
      <p:graphicFrame>
        <p:nvGraphicFramePr>
          <p:cNvPr id="585742" name="Object 14"/>
          <p:cNvGraphicFramePr>
            <a:graphicFrameLocks noChangeAspect="1"/>
          </p:cNvGraphicFramePr>
          <p:nvPr>
            <p:extLst>
              <p:ext uri="{D42A27DB-BD31-4B8C-83A1-F6EECF244321}">
                <p14:modId xmlns:p14="http://schemas.microsoft.com/office/powerpoint/2010/main" val="1380538595"/>
              </p:ext>
            </p:extLst>
          </p:nvPr>
        </p:nvGraphicFramePr>
        <p:xfrm>
          <a:off x="4741403" y="4420541"/>
          <a:ext cx="1223962" cy="342900"/>
        </p:xfrm>
        <a:graphic>
          <a:graphicData uri="http://schemas.openxmlformats.org/presentationml/2006/ole">
            <mc:AlternateContent xmlns:mc="http://schemas.openxmlformats.org/markup-compatibility/2006">
              <mc:Choice xmlns:v="urn:schemas-microsoft-com:vml" Requires="v">
                <p:oleObj spid="_x0000_s36213" name="Equation" r:id="rId9" imgW="634680" imgH="177480" progId="Equation.DSMT4">
                  <p:embed/>
                </p:oleObj>
              </mc:Choice>
              <mc:Fallback>
                <p:oleObj name="Equation" r:id="rId9" imgW="634680" imgH="177480" progId="Equation.DSMT4">
                  <p:embed/>
                  <p:pic>
                    <p:nvPicPr>
                      <p:cNvPr id="585742"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41403" y="4420541"/>
                        <a:ext cx="1223962"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585745" name="Rectangle 17"/>
          <p:cNvSpPr>
            <a:spLocks noChangeArrowheads="1"/>
          </p:cNvSpPr>
          <p:nvPr/>
        </p:nvSpPr>
        <p:spPr bwMode="auto">
          <a:xfrm>
            <a:off x="439615" y="1543533"/>
            <a:ext cx="4567937" cy="4996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marL="342900" indent="-342900">
              <a:lnSpc>
                <a:spcPct val="150000"/>
              </a:lnSpc>
              <a:buFont typeface="Wingdings" panose="05000000000000000000" pitchFamily="2" charset="2"/>
              <a:buChar char="v"/>
            </a:pPr>
            <a:r>
              <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对于图示的一个回路</a:t>
            </a:r>
            <a:r>
              <a:rPr kumimoji="1"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 </a:t>
            </a:r>
          </a:p>
        </p:txBody>
      </p:sp>
      <p:sp>
        <p:nvSpPr>
          <p:cNvPr id="2" name="标题 1"/>
          <p:cNvSpPr>
            <a:spLocks noGrp="1"/>
          </p:cNvSpPr>
          <p:nvPr>
            <p:ph type="title"/>
          </p:nvPr>
        </p:nvSpPr>
        <p:spPr/>
        <p:txBody>
          <a:bodyPr/>
          <a:lstStyle/>
          <a:p>
            <a:r>
              <a:rPr lang="zh-CN" altLang="en-US" dirty="0"/>
              <a:t>基尔霍夫电压定律（</a:t>
            </a:r>
            <a:r>
              <a:rPr lang="en-US" altLang="zh-CN" dirty="0"/>
              <a:t>KVL</a:t>
            </a:r>
            <a:r>
              <a:rPr lang="zh-CN" altLang="en-US" dirty="0"/>
              <a:t>）</a:t>
            </a:r>
          </a:p>
        </p:txBody>
      </p:sp>
      <p:pic>
        <p:nvPicPr>
          <p:cNvPr id="3" name="图片 2">
            <a:extLst>
              <a:ext uri="{FF2B5EF4-FFF2-40B4-BE49-F238E27FC236}">
                <a16:creationId xmlns:a16="http://schemas.microsoft.com/office/drawing/2014/main" id="{ABA88E17-707D-4B3C-8636-6EB0670A21AC}"/>
              </a:ext>
            </a:extLst>
          </p:cNvPr>
          <p:cNvPicPr>
            <a:picLocks noChangeAspect="1"/>
          </p:cNvPicPr>
          <p:nvPr/>
        </p:nvPicPr>
        <p:blipFill>
          <a:blip r:embed="rId11"/>
          <a:stretch>
            <a:fillRect/>
          </a:stretch>
        </p:blipFill>
        <p:spPr>
          <a:xfrm>
            <a:off x="7508456" y="1232080"/>
            <a:ext cx="3483423" cy="2559814"/>
          </a:xfrm>
          <a:prstGeom prst="rect">
            <a:avLst/>
          </a:prstGeom>
        </p:spPr>
      </p:pic>
    </p:spTree>
    <p:extLst>
      <p:ext uri="{BB962C8B-B14F-4D97-AF65-F5344CB8AC3E}">
        <p14:creationId xmlns:p14="http://schemas.microsoft.com/office/powerpoint/2010/main" val="378824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75506" name="Object 18"/>
              <p:cNvSpPr txBox="1"/>
              <p:nvPr/>
            </p:nvSpPr>
            <p:spPr bwMode="auto">
              <a:xfrm>
                <a:off x="1240008" y="2153041"/>
                <a:ext cx="1463489" cy="387350"/>
              </a:xfrm>
              <a:prstGeom prst="rect">
                <a:avLst/>
              </a:prstGeom>
              <a:noFill/>
              <a:extLst>
                <a:ext uri="{909E8E84-426E-40dd-AFC4-6F175D3DCCD1}">
                  <a14:hiddenFill xmlns="">
                    <a:solidFill>
                      <a:srgbClr val="FFFFFF"/>
                    </a:solidFill>
                  </a14:hiddenFill>
                </a:ext>
              </a:ex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𝑉</m:t>
                          </m:r>
                        </m:e>
                        <m:sub>
                          <m:r>
                            <a:rPr lang="zh-CN" altLang="en-US" sz="2400" i="1">
                              <a:solidFill>
                                <a:srgbClr val="000000"/>
                              </a:solidFill>
                              <a:latin typeface="Cambria Math" panose="02040503050406030204" pitchFamily="18" charset="0"/>
                            </a:rPr>
                            <m:t>𝑠</m:t>
                          </m:r>
                        </m:sub>
                      </m:sSub>
                      <m:r>
                        <a:rPr lang="zh-CN" altLang="en-US" sz="2400" i="1">
                          <a:solidFill>
                            <a:srgbClr val="000000"/>
                          </a:solidFill>
                          <a:latin typeface="Cambria Math" panose="02040503050406030204" pitchFamily="18" charset="0"/>
                        </a:rPr>
                        <m:t>=3</m:t>
                      </m:r>
                      <m:r>
                        <a:rPr lang="zh-CN" altLang="en-US" sz="2400" i="1">
                          <a:solidFill>
                            <a:srgbClr val="000000"/>
                          </a:solidFill>
                          <a:latin typeface="Cambria Math" panose="02040503050406030204" pitchFamily="18" charset="0"/>
                        </a:rPr>
                        <m:t>𝑉</m:t>
                      </m:r>
                    </m:oMath>
                  </m:oMathPara>
                </a14:m>
                <a:endParaRPr lang="zh-CN" altLang="en-US" sz="2400" dirty="0"/>
              </a:p>
            </p:txBody>
          </p:sp>
        </mc:Choice>
        <mc:Fallback xmlns="">
          <p:sp>
            <p:nvSpPr>
              <p:cNvPr id="575506" name="Object 18"/>
              <p:cNvSpPr txBox="1">
                <a:spLocks noRot="1" noChangeAspect="1" noMove="1" noResize="1" noEditPoints="1" noAdjustHandles="1" noChangeArrowheads="1" noChangeShapeType="1" noTextEdit="1"/>
              </p:cNvSpPr>
              <p:nvPr/>
            </p:nvSpPr>
            <p:spPr bwMode="auto">
              <a:xfrm>
                <a:off x="1240008" y="2153041"/>
                <a:ext cx="1463489" cy="387350"/>
              </a:xfrm>
              <a:prstGeom prst="rect">
                <a:avLst/>
              </a:prstGeom>
              <a:blipFill>
                <a:blip r:embed="rId2"/>
                <a:stretch>
                  <a:fillRect l="-833" b="-15625"/>
                </a:stretch>
              </a:blipFill>
              <a:extLst>
                <a:ext uri="{909E8E84-426E-40dd-AFC4-6F175D3DCCD1}">
                  <a14:hiddenFill xmlns=""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5508" name="Object 20"/>
              <p:cNvSpPr txBox="1"/>
              <p:nvPr/>
            </p:nvSpPr>
            <p:spPr bwMode="auto">
              <a:xfrm>
                <a:off x="1242922" y="2678505"/>
                <a:ext cx="1834333" cy="442912"/>
              </a:xfrm>
              <a:prstGeom prst="rect">
                <a:avLst/>
              </a:prstGeom>
              <a:noFill/>
              <a:extLst>
                <a:ext uri="{909E8E84-426E-40dd-AFC4-6F175D3DCCD1}">
                  <a14:hiddenFill xmlns="">
                    <a:solidFill>
                      <a:srgbClr val="FFFFFF"/>
                    </a:solidFill>
                  </a14:hiddenFill>
                </a:ext>
              </a:ex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𝑉</m:t>
                          </m:r>
                        </m:e>
                        <m:sub>
                          <m:r>
                            <a:rPr lang="zh-CN" altLang="en-US" sz="2400" i="1">
                              <a:solidFill>
                                <a:srgbClr val="000000"/>
                              </a:solidFill>
                              <a:latin typeface="Cambria Math" panose="02040503050406030204" pitchFamily="18" charset="0"/>
                            </a:rPr>
                            <m:t>𝑅𝑠</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𝑅</m:t>
                          </m:r>
                        </m:e>
                        <m:sub>
                          <m:r>
                            <a:rPr lang="zh-CN" altLang="en-US" sz="2400" i="1">
                              <a:solidFill>
                                <a:srgbClr val="000000"/>
                              </a:solidFill>
                              <a:latin typeface="Cambria Math" panose="02040503050406030204" pitchFamily="18" charset="0"/>
                            </a:rPr>
                            <m:t>𝑠</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𝐼</m:t>
                          </m:r>
                        </m:e>
                        <m:sub>
                          <m:r>
                            <a:rPr lang="zh-CN" altLang="en-US" sz="2400" i="1">
                              <a:solidFill>
                                <a:srgbClr val="000000"/>
                              </a:solidFill>
                              <a:latin typeface="Cambria Math" panose="02040503050406030204" pitchFamily="18" charset="0"/>
                            </a:rPr>
                            <m:t>𝑠</m:t>
                          </m:r>
                        </m:sub>
                      </m:sSub>
                    </m:oMath>
                  </m:oMathPara>
                </a14:m>
                <a:endParaRPr lang="zh-CN" altLang="en-US" sz="2400" dirty="0"/>
              </a:p>
            </p:txBody>
          </p:sp>
        </mc:Choice>
        <mc:Fallback xmlns="">
          <p:sp>
            <p:nvSpPr>
              <p:cNvPr id="575508" name="Object 20"/>
              <p:cNvSpPr txBox="1">
                <a:spLocks noRot="1" noChangeAspect="1" noMove="1" noResize="1" noEditPoints="1" noAdjustHandles="1" noChangeArrowheads="1" noChangeShapeType="1" noTextEdit="1"/>
              </p:cNvSpPr>
              <p:nvPr/>
            </p:nvSpPr>
            <p:spPr bwMode="auto">
              <a:xfrm>
                <a:off x="1242922" y="2678505"/>
                <a:ext cx="1834333" cy="442912"/>
              </a:xfrm>
              <a:prstGeom prst="rect">
                <a:avLst/>
              </a:prstGeom>
              <a:blipFill>
                <a:blip r:embed="rId3"/>
                <a:stretch>
                  <a:fillRect l="-997" b="-5479"/>
                </a:stretch>
              </a:blipFill>
              <a:extLst>
                <a:ext uri="{909E8E84-426E-40dd-AFC4-6F175D3DCCD1}">
                  <a14:hiddenFill xmlns=""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5510" name="Object 22"/>
              <p:cNvSpPr txBox="1"/>
              <p:nvPr/>
            </p:nvSpPr>
            <p:spPr bwMode="auto">
              <a:xfrm>
                <a:off x="1212804" y="3244960"/>
                <a:ext cx="1714515" cy="374650"/>
              </a:xfrm>
              <a:prstGeom prst="rect">
                <a:avLst/>
              </a:prstGeom>
              <a:noFill/>
              <a:extLst>
                <a:ext uri="{909E8E84-426E-40dd-AFC4-6F175D3DCCD1}">
                  <a14:hiddenFill xmlns="">
                    <a:solidFill>
                      <a:srgbClr val="FFFFFF"/>
                    </a:solidFill>
                  </a14:hiddenFill>
                </a:ext>
              </a:ex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𝑉</m:t>
                          </m:r>
                        </m:e>
                        <m:sub>
                          <m:r>
                            <a:rPr lang="zh-CN" altLang="en-US" sz="2400" i="1">
                              <a:solidFill>
                                <a:srgbClr val="000000"/>
                              </a:solidFill>
                              <a:latin typeface="Cambria Math" panose="02040503050406030204" pitchFamily="18" charset="0"/>
                            </a:rPr>
                            <m:t>𝑅𝑥</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𝑅</m:t>
                          </m:r>
                        </m:e>
                        <m:sub>
                          <m:r>
                            <a:rPr lang="zh-CN" altLang="en-US" sz="2400" i="1">
                              <a:solidFill>
                                <a:srgbClr val="000000"/>
                              </a:solidFill>
                              <a:latin typeface="Cambria Math" panose="02040503050406030204" pitchFamily="18" charset="0"/>
                            </a:rPr>
                            <m:t>𝑥</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𝐼</m:t>
                          </m:r>
                        </m:e>
                        <m:sub>
                          <m:r>
                            <a:rPr lang="zh-CN" altLang="en-US" sz="2400" i="1">
                              <a:solidFill>
                                <a:srgbClr val="000000"/>
                              </a:solidFill>
                              <a:latin typeface="Cambria Math" panose="02040503050406030204" pitchFamily="18" charset="0"/>
                            </a:rPr>
                            <m:t>𝑥</m:t>
                          </m:r>
                        </m:sub>
                      </m:sSub>
                    </m:oMath>
                  </m:oMathPara>
                </a14:m>
                <a:endParaRPr lang="zh-CN" altLang="en-US" sz="2400" dirty="0"/>
              </a:p>
            </p:txBody>
          </p:sp>
        </mc:Choice>
        <mc:Fallback xmlns="">
          <p:sp>
            <p:nvSpPr>
              <p:cNvPr id="575510" name="Object 22"/>
              <p:cNvSpPr txBox="1">
                <a:spLocks noRot="1" noChangeAspect="1" noMove="1" noResize="1" noEditPoints="1" noAdjustHandles="1" noChangeArrowheads="1" noChangeShapeType="1" noTextEdit="1"/>
              </p:cNvSpPr>
              <p:nvPr/>
            </p:nvSpPr>
            <p:spPr bwMode="auto">
              <a:xfrm>
                <a:off x="1212804" y="3244960"/>
                <a:ext cx="1714515" cy="374650"/>
              </a:xfrm>
              <a:prstGeom prst="rect">
                <a:avLst/>
              </a:prstGeom>
              <a:blipFill>
                <a:blip r:embed="rId4"/>
                <a:stretch>
                  <a:fillRect l="-1068" b="-24194"/>
                </a:stretch>
              </a:blipFill>
              <a:extLst>
                <a:ext uri="{909E8E84-426E-40dd-AFC4-6F175D3DCCD1}">
                  <a14:hiddenFill xmlns=""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5512" name="Object 24"/>
              <p:cNvSpPr txBox="1"/>
              <p:nvPr/>
            </p:nvSpPr>
            <p:spPr bwMode="auto">
              <a:xfrm>
                <a:off x="1191404" y="3780503"/>
                <a:ext cx="1735915" cy="368300"/>
              </a:xfrm>
              <a:prstGeom prst="rect">
                <a:avLst/>
              </a:prstGeom>
              <a:noFill/>
              <a:extLst>
                <a:ext uri="{909E8E84-426E-40dd-AFC4-6F175D3DCCD1}">
                  <a14:hiddenFill xmlns="">
                    <a:solidFill>
                      <a:srgbClr val="FFFFFF"/>
                    </a:solidFill>
                  </a14:hiddenFill>
                </a:ext>
              </a:ex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𝑉</m:t>
                          </m:r>
                        </m:e>
                        <m:sub>
                          <m:r>
                            <a:rPr lang="zh-CN" altLang="en-US" sz="2400" i="1">
                              <a:solidFill>
                                <a:srgbClr val="000000"/>
                              </a:solidFill>
                              <a:latin typeface="Cambria Math" panose="02040503050406030204" pitchFamily="18" charset="0"/>
                            </a:rPr>
                            <m:t>𝑅</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𝑅</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𝐼</m:t>
                          </m:r>
                        </m:e>
                        <m:sub>
                          <m:r>
                            <a:rPr lang="zh-CN" altLang="en-US" sz="2400" i="1">
                              <a:solidFill>
                                <a:srgbClr val="000000"/>
                              </a:solidFill>
                              <a:latin typeface="Cambria Math" panose="02040503050406030204" pitchFamily="18" charset="0"/>
                            </a:rPr>
                            <m:t>1</m:t>
                          </m:r>
                        </m:sub>
                      </m:sSub>
                    </m:oMath>
                  </m:oMathPara>
                </a14:m>
                <a:endParaRPr lang="zh-CN" altLang="en-US" sz="2400" dirty="0"/>
              </a:p>
            </p:txBody>
          </p:sp>
        </mc:Choice>
        <mc:Fallback xmlns="">
          <p:sp>
            <p:nvSpPr>
              <p:cNvPr id="575512" name="Object 24"/>
              <p:cNvSpPr txBox="1">
                <a:spLocks noRot="1" noChangeAspect="1" noMove="1" noResize="1" noEditPoints="1" noAdjustHandles="1" noChangeArrowheads="1" noChangeShapeType="1" noTextEdit="1"/>
              </p:cNvSpPr>
              <p:nvPr/>
            </p:nvSpPr>
            <p:spPr bwMode="auto">
              <a:xfrm>
                <a:off x="1191404" y="3780503"/>
                <a:ext cx="1735915" cy="368300"/>
              </a:xfrm>
              <a:prstGeom prst="rect">
                <a:avLst/>
              </a:prstGeom>
              <a:blipFill>
                <a:blip r:embed="rId5"/>
                <a:stretch>
                  <a:fillRect l="-702" b="-26230"/>
                </a:stretch>
              </a:blipFill>
              <a:extLst>
                <a:ext uri="{909E8E84-426E-40dd-AFC4-6F175D3DCCD1}">
                  <a14:hiddenFill xmlns=""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5514" name="Object 26"/>
              <p:cNvSpPr txBox="1"/>
              <p:nvPr/>
            </p:nvSpPr>
            <p:spPr bwMode="auto">
              <a:xfrm>
                <a:off x="1175528" y="4336526"/>
                <a:ext cx="1901726" cy="366713"/>
              </a:xfrm>
              <a:prstGeom prst="rect">
                <a:avLst/>
              </a:prstGeom>
              <a:noFill/>
              <a:extLst>
                <a:ext uri="{909E8E84-426E-40dd-AFC4-6F175D3DCCD1}">
                  <a14:hiddenFill xmlns="">
                    <a:solidFill>
                      <a:srgbClr val="FFFFFF"/>
                    </a:solidFill>
                  </a14:hiddenFill>
                </a:ext>
              </a:ex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𝑉</m:t>
                          </m:r>
                        </m:e>
                        <m:sub>
                          <m:r>
                            <a:rPr lang="zh-CN" altLang="en-US" sz="2400" i="1">
                              <a:solidFill>
                                <a:srgbClr val="000000"/>
                              </a:solidFill>
                              <a:latin typeface="Cambria Math" panose="02040503050406030204" pitchFamily="18" charset="0"/>
                            </a:rPr>
                            <m:t>𝑅</m:t>
                          </m:r>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𝑅</m:t>
                          </m:r>
                        </m:e>
                        <m:sub>
                          <m:r>
                            <a:rPr lang="zh-CN" altLang="en-US" sz="2400" i="1">
                              <a:solidFill>
                                <a:srgbClr val="000000"/>
                              </a:solidFill>
                              <a:latin typeface="Cambria Math" panose="02040503050406030204" pitchFamily="18" charset="0"/>
                            </a:rPr>
                            <m:t>2</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𝐼</m:t>
                          </m:r>
                        </m:e>
                        <m:sub>
                          <m:r>
                            <a:rPr lang="zh-CN" altLang="en-US" sz="2400" i="1">
                              <a:solidFill>
                                <a:srgbClr val="000000"/>
                              </a:solidFill>
                              <a:latin typeface="Cambria Math" panose="02040503050406030204" pitchFamily="18" charset="0"/>
                            </a:rPr>
                            <m:t>2</m:t>
                          </m:r>
                        </m:sub>
                      </m:sSub>
                    </m:oMath>
                  </m:oMathPara>
                </a14:m>
                <a:endParaRPr lang="zh-CN" altLang="en-US" sz="2400" dirty="0"/>
              </a:p>
            </p:txBody>
          </p:sp>
        </mc:Choice>
        <mc:Fallback xmlns="">
          <p:sp>
            <p:nvSpPr>
              <p:cNvPr id="575514" name="Object 26"/>
              <p:cNvSpPr txBox="1">
                <a:spLocks noRot="1" noChangeAspect="1" noMove="1" noResize="1" noEditPoints="1" noAdjustHandles="1" noChangeArrowheads="1" noChangeShapeType="1" noTextEdit="1"/>
              </p:cNvSpPr>
              <p:nvPr/>
            </p:nvSpPr>
            <p:spPr bwMode="auto">
              <a:xfrm>
                <a:off x="1175528" y="4336526"/>
                <a:ext cx="1901726" cy="366713"/>
              </a:xfrm>
              <a:prstGeom prst="rect">
                <a:avLst/>
              </a:prstGeom>
              <a:blipFill>
                <a:blip r:embed="rId6"/>
                <a:stretch>
                  <a:fillRect l="-962" b="-26230"/>
                </a:stretch>
              </a:blipFill>
              <a:extLst>
                <a:ext uri="{909E8E84-426E-40dd-AFC4-6F175D3DCCD1}">
                  <a14:hiddenFill xmlns=""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5516" name="Object 28"/>
              <p:cNvSpPr txBox="1"/>
              <p:nvPr/>
            </p:nvSpPr>
            <p:spPr bwMode="auto">
              <a:xfrm>
                <a:off x="1191404" y="4890698"/>
                <a:ext cx="1774015" cy="373062"/>
              </a:xfrm>
              <a:prstGeom prst="rect">
                <a:avLst/>
              </a:prstGeom>
              <a:noFill/>
              <a:extLst>
                <a:ext uri="{909E8E84-426E-40dd-AFC4-6F175D3DCCD1}">
                  <a14:hiddenFill xmlns="">
                    <a:solidFill>
                      <a:srgbClr val="FFFFFF"/>
                    </a:solidFill>
                  </a14:hiddenFill>
                </a:ext>
              </a:ex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𝑉</m:t>
                          </m:r>
                        </m:e>
                        <m:sub>
                          <m:r>
                            <a:rPr lang="zh-CN" altLang="en-US" sz="2400" i="1">
                              <a:solidFill>
                                <a:srgbClr val="000000"/>
                              </a:solidFill>
                              <a:latin typeface="Cambria Math" panose="02040503050406030204" pitchFamily="18" charset="0"/>
                            </a:rPr>
                            <m:t>𝑅</m:t>
                          </m:r>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𝑅</m:t>
                          </m:r>
                        </m:e>
                        <m:sub>
                          <m:r>
                            <a:rPr lang="zh-CN" altLang="en-US" sz="2400" i="1">
                              <a:solidFill>
                                <a:srgbClr val="000000"/>
                              </a:solidFill>
                              <a:latin typeface="Cambria Math" panose="02040503050406030204" pitchFamily="18" charset="0"/>
                            </a:rPr>
                            <m:t>0</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𝐼</m:t>
                          </m:r>
                        </m:e>
                        <m:sub>
                          <m:r>
                            <a:rPr lang="zh-CN" altLang="en-US" sz="2400" i="1">
                              <a:solidFill>
                                <a:srgbClr val="000000"/>
                              </a:solidFill>
                              <a:latin typeface="Cambria Math" panose="02040503050406030204" pitchFamily="18" charset="0"/>
                            </a:rPr>
                            <m:t>0</m:t>
                          </m:r>
                        </m:sub>
                      </m:sSub>
                    </m:oMath>
                  </m:oMathPara>
                </a14:m>
                <a:endParaRPr lang="zh-CN" altLang="en-US" sz="2400" dirty="0"/>
              </a:p>
            </p:txBody>
          </p:sp>
        </mc:Choice>
        <mc:Fallback xmlns="">
          <p:sp>
            <p:nvSpPr>
              <p:cNvPr id="575516" name="Object 28"/>
              <p:cNvSpPr txBox="1">
                <a:spLocks noRot="1" noChangeAspect="1" noMove="1" noResize="1" noEditPoints="1" noAdjustHandles="1" noChangeArrowheads="1" noChangeShapeType="1" noTextEdit="1"/>
              </p:cNvSpPr>
              <p:nvPr/>
            </p:nvSpPr>
            <p:spPr bwMode="auto">
              <a:xfrm>
                <a:off x="1191404" y="4890698"/>
                <a:ext cx="1774015" cy="373062"/>
              </a:xfrm>
              <a:prstGeom prst="rect">
                <a:avLst/>
              </a:prstGeom>
              <a:blipFill>
                <a:blip r:embed="rId7"/>
                <a:stretch>
                  <a:fillRect l="-687" b="-26230"/>
                </a:stretch>
              </a:blipFill>
              <a:extLst>
                <a:ext uri="{909E8E84-426E-40dd-AFC4-6F175D3DCCD1}">
                  <a14:hiddenFill xmlns=""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5518" name="Object 30"/>
              <p:cNvSpPr txBox="1"/>
              <p:nvPr/>
            </p:nvSpPr>
            <p:spPr bwMode="auto">
              <a:xfrm>
                <a:off x="1175528" y="5428240"/>
                <a:ext cx="1829578" cy="373062"/>
              </a:xfrm>
              <a:prstGeom prst="rect">
                <a:avLst/>
              </a:prstGeom>
              <a:noFill/>
              <a:extLst>
                <a:ext uri="{909E8E84-426E-40dd-AFC4-6F175D3DCCD1}">
                  <a14:hiddenFill xmlns="">
                    <a:solidFill>
                      <a:srgbClr val="FFFFFF"/>
                    </a:solidFill>
                  </a14:hiddenFill>
                </a:ext>
              </a:ex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𝑉</m:t>
                          </m:r>
                        </m:e>
                        <m:sub>
                          <m:r>
                            <a:rPr lang="zh-CN" altLang="en-US" sz="2400" i="1">
                              <a:solidFill>
                                <a:srgbClr val="000000"/>
                              </a:solidFill>
                              <a:latin typeface="Cambria Math" panose="02040503050406030204" pitchFamily="18" charset="0"/>
                            </a:rPr>
                            <m:t>𝑅𝐺</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𝑅</m:t>
                          </m:r>
                        </m:e>
                        <m:sub>
                          <m:r>
                            <a:rPr lang="zh-CN" altLang="en-US" sz="2400" i="1">
                              <a:solidFill>
                                <a:srgbClr val="000000"/>
                              </a:solidFill>
                              <a:latin typeface="Cambria Math" panose="02040503050406030204" pitchFamily="18" charset="0"/>
                            </a:rPr>
                            <m:t>𝐺</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𝐼</m:t>
                          </m:r>
                        </m:e>
                        <m:sub>
                          <m:r>
                            <a:rPr lang="zh-CN" altLang="en-US" sz="2400" i="1">
                              <a:solidFill>
                                <a:srgbClr val="000000"/>
                              </a:solidFill>
                              <a:latin typeface="Cambria Math" panose="02040503050406030204" pitchFamily="18" charset="0"/>
                            </a:rPr>
                            <m:t>𝐺</m:t>
                          </m:r>
                        </m:sub>
                      </m:sSub>
                    </m:oMath>
                  </m:oMathPara>
                </a14:m>
                <a:endParaRPr lang="zh-CN" altLang="en-US" sz="2400" dirty="0"/>
              </a:p>
            </p:txBody>
          </p:sp>
        </mc:Choice>
        <mc:Fallback xmlns="">
          <p:sp>
            <p:nvSpPr>
              <p:cNvPr id="575518" name="Object 30"/>
              <p:cNvSpPr txBox="1">
                <a:spLocks noRot="1" noChangeAspect="1" noMove="1" noResize="1" noEditPoints="1" noAdjustHandles="1" noChangeArrowheads="1" noChangeShapeType="1" noTextEdit="1"/>
              </p:cNvSpPr>
              <p:nvPr/>
            </p:nvSpPr>
            <p:spPr bwMode="auto">
              <a:xfrm>
                <a:off x="1175528" y="5428240"/>
                <a:ext cx="1829578" cy="373062"/>
              </a:xfrm>
              <a:prstGeom prst="rect">
                <a:avLst/>
              </a:prstGeom>
              <a:blipFill>
                <a:blip r:embed="rId8"/>
                <a:stretch>
                  <a:fillRect l="-1000" b="-24194"/>
                </a:stretch>
              </a:blipFill>
              <a:extLst>
                <a:ext uri="{909E8E84-426E-40dd-AFC4-6F175D3DCCD1}">
                  <a14:hiddenFill xmlns="" xmlns:a14="http://schemas.microsoft.com/office/drawing/2010/main">
                    <a:solidFill>
                      <a:srgbClr val="FFFFFF"/>
                    </a:solidFill>
                  </a14:hiddenFill>
                </a:ext>
              </a:extLst>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a:t>用基尔霍夫电路定律分析惠斯通电桥</a:t>
            </a:r>
          </a:p>
        </p:txBody>
      </p:sp>
      <p:pic>
        <p:nvPicPr>
          <p:cNvPr id="3" name="图片 2">
            <a:extLst>
              <a:ext uri="{FF2B5EF4-FFF2-40B4-BE49-F238E27FC236}">
                <a16:creationId xmlns:a16="http://schemas.microsoft.com/office/drawing/2014/main" id="{0220210F-8544-4E98-99DE-C0CAB5EE5698}"/>
              </a:ext>
            </a:extLst>
          </p:cNvPr>
          <p:cNvPicPr>
            <a:picLocks noChangeAspect="1"/>
          </p:cNvPicPr>
          <p:nvPr/>
        </p:nvPicPr>
        <p:blipFill>
          <a:blip r:embed="rId9"/>
          <a:stretch>
            <a:fillRect/>
          </a:stretch>
        </p:blipFill>
        <p:spPr>
          <a:xfrm>
            <a:off x="3429575" y="1516526"/>
            <a:ext cx="7016751" cy="4659502"/>
          </a:xfrm>
          <a:prstGeom prst="rect">
            <a:avLst/>
          </a:prstGeom>
        </p:spPr>
      </p:pic>
      <p:sp>
        <p:nvSpPr>
          <p:cNvPr id="18" name="文本框 17">
            <a:extLst>
              <a:ext uri="{FF2B5EF4-FFF2-40B4-BE49-F238E27FC236}">
                <a16:creationId xmlns:a16="http://schemas.microsoft.com/office/drawing/2014/main" id="{3F3A7D04-3699-4B75-852D-03D25236A40B}"/>
              </a:ext>
            </a:extLst>
          </p:cNvPr>
          <p:cNvSpPr txBox="1"/>
          <p:nvPr/>
        </p:nvSpPr>
        <p:spPr>
          <a:xfrm>
            <a:off x="1212804" y="1624697"/>
            <a:ext cx="1723549"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元件约束关系</a:t>
            </a:r>
          </a:p>
        </p:txBody>
      </p:sp>
    </p:spTree>
    <p:extLst>
      <p:ext uri="{BB962C8B-B14F-4D97-AF65-F5344CB8AC3E}">
        <p14:creationId xmlns:p14="http://schemas.microsoft.com/office/powerpoint/2010/main" val="193974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手机及其主要部件</a:t>
            </a:r>
            <a:br>
              <a:rPr lang="zh-CN" altLang="en-US" dirty="0"/>
            </a:br>
            <a:endParaRPr lang="zh-CN" altLang="en-US" dirty="0"/>
          </a:p>
        </p:txBody>
      </p:sp>
      <p:sp>
        <p:nvSpPr>
          <p:cNvPr id="3" name="内容占位符 2"/>
          <p:cNvSpPr>
            <a:spLocks noGrp="1"/>
          </p:cNvSpPr>
          <p:nvPr>
            <p:ph idx="1"/>
          </p:nvPr>
        </p:nvSpPr>
        <p:spPr/>
        <p:txBody>
          <a:bodyPr/>
          <a:lstStyle/>
          <a:p>
            <a:r>
              <a:rPr lang="zh-CN" altLang="en-US" dirty="0"/>
              <a:t>电路分析的锦囊妙计：</a:t>
            </a:r>
            <a:r>
              <a:rPr lang="zh-CN" altLang="en-US" dirty="0">
                <a:solidFill>
                  <a:srgbClr val="0070C0"/>
                </a:solidFill>
              </a:rPr>
              <a:t>模块化分析</a:t>
            </a:r>
          </a:p>
          <a:p>
            <a:r>
              <a:rPr lang="zh-CN" altLang="en-US" dirty="0"/>
              <a:t>电路主板是手机的组织核心 ，主板研究透了，手机也就研究得差不多了</a:t>
            </a:r>
          </a:p>
          <a:p>
            <a:r>
              <a:rPr lang="zh-CN" altLang="en-US" dirty="0"/>
              <a:t>关键是将电路主板</a:t>
            </a:r>
            <a:r>
              <a:rPr lang="zh-CN" altLang="en-US" dirty="0">
                <a:solidFill>
                  <a:srgbClr val="0070C0"/>
                </a:solidFill>
              </a:rPr>
              <a:t>分解为多个可分析的电路模块的组合</a:t>
            </a:r>
          </a:p>
          <a:p>
            <a:endParaRPr lang="zh-CN" altLang="en-US" dirty="0"/>
          </a:p>
        </p:txBody>
      </p:sp>
      <p:sp>
        <p:nvSpPr>
          <p:cNvPr id="6" name="Rectangle 5"/>
          <p:cNvSpPr>
            <a:spLocks noChangeArrowheads="1"/>
          </p:cNvSpPr>
          <p:nvPr/>
        </p:nvSpPr>
        <p:spPr bwMode="auto">
          <a:xfrm>
            <a:off x="5461494" y="5704563"/>
            <a:ext cx="8699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dirty="0">
                <a:effectLst>
                  <a:outerShdw blurRad="38100" dist="38100" dir="2700000" algn="tl">
                    <a:srgbClr val="C0C0C0"/>
                  </a:outerShdw>
                </a:effectLst>
                <a:latin typeface="微软雅黑" panose="020B0503020204020204" pitchFamily="34" charset="-122"/>
                <a:ea typeface="微软雅黑" panose="020B0503020204020204" pitchFamily="34" charset="-122"/>
              </a:rPr>
              <a:t>后</a:t>
            </a:r>
            <a:r>
              <a:rPr lang="zh-CN" altLang="zh-CN" dirty="0">
                <a:effectLst>
                  <a:outerShdw blurRad="38100" dist="38100" dir="2700000" algn="tl">
                    <a:srgbClr val="C0C0C0"/>
                  </a:outerShdw>
                </a:effectLst>
                <a:latin typeface="微软雅黑" panose="020B0503020204020204" pitchFamily="34" charset="-122"/>
                <a:ea typeface="微软雅黑" panose="020B0503020204020204" pitchFamily="34" charset="-122"/>
              </a:rPr>
              <a:t>盖板</a:t>
            </a:r>
            <a:endParaRPr lang="zh-CN" altLang="en-US"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 name="Rectangle 6"/>
          <p:cNvSpPr>
            <a:spLocks noChangeArrowheads="1"/>
          </p:cNvSpPr>
          <p:nvPr/>
        </p:nvSpPr>
        <p:spPr bwMode="auto">
          <a:xfrm>
            <a:off x="5666887" y="4565135"/>
            <a:ext cx="6463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zh-CN" dirty="0">
                <a:effectLst>
                  <a:outerShdw blurRad="38100" dist="38100" dir="2700000" algn="tl">
                    <a:srgbClr val="C0C0C0"/>
                  </a:outerShdw>
                </a:effectLst>
                <a:latin typeface="微软雅黑" panose="020B0503020204020204" pitchFamily="34" charset="-122"/>
                <a:ea typeface="微软雅黑" panose="020B0503020204020204" pitchFamily="34" charset="-122"/>
              </a:rPr>
              <a:t>电池</a:t>
            </a:r>
            <a:endParaRPr lang="zh-CN" altLang="en-US"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 name="Rectangle 7"/>
          <p:cNvSpPr>
            <a:spLocks noChangeArrowheads="1"/>
          </p:cNvSpPr>
          <p:nvPr/>
        </p:nvSpPr>
        <p:spPr bwMode="auto">
          <a:xfrm>
            <a:off x="8076264" y="5773333"/>
            <a:ext cx="6463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dirty="0">
                <a:effectLst>
                  <a:outerShdw blurRad="38100" dist="38100" dir="2700000" algn="tl">
                    <a:srgbClr val="C0C0C0"/>
                  </a:outerShdw>
                </a:effectLst>
                <a:latin typeface="微软雅黑" panose="020B0503020204020204" pitchFamily="34" charset="-122"/>
                <a:ea typeface="微软雅黑" panose="020B0503020204020204" pitchFamily="34" charset="-122"/>
              </a:rPr>
              <a:t>配件</a:t>
            </a:r>
          </a:p>
        </p:txBody>
      </p:sp>
      <p:sp>
        <p:nvSpPr>
          <p:cNvPr id="9" name="Rectangle 8"/>
          <p:cNvSpPr>
            <a:spLocks noChangeArrowheads="1"/>
          </p:cNvSpPr>
          <p:nvPr/>
        </p:nvSpPr>
        <p:spPr bwMode="auto">
          <a:xfrm>
            <a:off x="5443267" y="3466811"/>
            <a:ext cx="8699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dirty="0">
                <a:effectLst>
                  <a:outerShdw blurRad="38100" dist="38100" dir="2700000" algn="tl">
                    <a:srgbClr val="C0C0C0"/>
                  </a:outerShdw>
                </a:effectLst>
                <a:latin typeface="微软雅黑" panose="020B0503020204020204" pitchFamily="34" charset="-122"/>
                <a:ea typeface="微软雅黑" panose="020B0503020204020204" pitchFamily="34" charset="-122"/>
              </a:rPr>
              <a:t>电路板</a:t>
            </a:r>
          </a:p>
        </p:txBody>
      </p:sp>
      <p:sp>
        <p:nvSpPr>
          <p:cNvPr id="10" name="Rectangle 9"/>
          <p:cNvSpPr>
            <a:spLocks noChangeArrowheads="1"/>
          </p:cNvSpPr>
          <p:nvPr/>
        </p:nvSpPr>
        <p:spPr bwMode="auto">
          <a:xfrm>
            <a:off x="9404283" y="5788718"/>
            <a:ext cx="14795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dirty="0">
                <a:effectLst>
                  <a:outerShdw blurRad="38100" dist="38100" dir="2700000" algn="tl">
                    <a:srgbClr val="C0C0C0"/>
                  </a:outerShdw>
                </a:effectLst>
                <a:latin typeface="微软雅黑" panose="020B0503020204020204" pitchFamily="34" charset="-122"/>
                <a:ea typeface="微软雅黑" panose="020B0503020204020204" pitchFamily="34" charset="-122"/>
              </a:rPr>
              <a:t>显示屏</a:t>
            </a:r>
            <a:r>
              <a:rPr lang="en-US" altLang="zh-CN"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zh-CN" altLang="en-US" dirty="0">
                <a:effectLst>
                  <a:outerShdw blurRad="38100" dist="38100" dir="2700000" algn="tl">
                    <a:srgbClr val="C0C0C0"/>
                  </a:outerShdw>
                </a:effectLst>
                <a:latin typeface="微软雅黑" panose="020B0503020204020204" pitchFamily="34" charset="-122"/>
                <a:ea typeface="微软雅黑" panose="020B0503020204020204" pitchFamily="34" charset="-122"/>
              </a:rPr>
              <a:t>背面</a:t>
            </a:r>
            <a:r>
              <a:rPr lang="en-US" altLang="zh-CN"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p>
        </p:txBody>
      </p:sp>
      <p:sp>
        <p:nvSpPr>
          <p:cNvPr id="11" name="Rectangle 10"/>
          <p:cNvSpPr>
            <a:spLocks noChangeArrowheads="1"/>
          </p:cNvSpPr>
          <p:nvPr/>
        </p:nvSpPr>
        <p:spPr bwMode="auto">
          <a:xfrm>
            <a:off x="2014072" y="5788718"/>
            <a:ext cx="2016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dirty="0">
                <a:effectLst>
                  <a:outerShdw blurRad="38100" dist="38100" dir="2700000" algn="tl">
                    <a:srgbClr val="C0C0C0"/>
                  </a:outerShdw>
                </a:effectLst>
                <a:latin typeface="微软雅黑" panose="020B0503020204020204" pitchFamily="34" charset="-122"/>
                <a:ea typeface="微软雅黑" panose="020B0503020204020204" pitchFamily="34" charset="-122"/>
              </a:rPr>
              <a:t>手机</a:t>
            </a:r>
          </a:p>
        </p:txBody>
      </p:sp>
      <p:pic>
        <p:nvPicPr>
          <p:cNvPr id="12" name="图片 11"/>
          <p:cNvPicPr>
            <a:picLocks noChangeAspect="1"/>
          </p:cNvPicPr>
          <p:nvPr/>
        </p:nvPicPr>
        <p:blipFill>
          <a:blip r:embed="rId2"/>
          <a:stretch>
            <a:fillRect/>
          </a:stretch>
        </p:blipFill>
        <p:spPr>
          <a:xfrm>
            <a:off x="2051482" y="3461130"/>
            <a:ext cx="2311653" cy="2311653"/>
          </a:xfrm>
          <a:prstGeom prst="rect">
            <a:avLst/>
          </a:prstGeom>
        </p:spPr>
      </p:pic>
      <p:pic>
        <p:nvPicPr>
          <p:cNvPr id="15" name="图片 14"/>
          <p:cNvPicPr>
            <a:picLocks noChangeAspect="1"/>
          </p:cNvPicPr>
          <p:nvPr/>
        </p:nvPicPr>
        <p:blipFill>
          <a:blip r:embed="rId3"/>
          <a:stretch>
            <a:fillRect/>
          </a:stretch>
        </p:blipFill>
        <p:spPr>
          <a:xfrm>
            <a:off x="6511870" y="3429000"/>
            <a:ext cx="3972464" cy="2272271"/>
          </a:xfrm>
          <a:prstGeom prst="rect">
            <a:avLst/>
          </a:prstGeom>
        </p:spPr>
      </p:pic>
      <p:cxnSp>
        <p:nvCxnSpPr>
          <p:cNvPr id="19" name="直接连接符 18"/>
          <p:cNvCxnSpPr/>
          <p:nvPr/>
        </p:nvCxnSpPr>
        <p:spPr>
          <a:xfrm>
            <a:off x="6331445" y="3650167"/>
            <a:ext cx="1823757" cy="18335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313217" y="4751110"/>
            <a:ext cx="504890" cy="13540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6313218" y="5576854"/>
            <a:ext cx="611621" cy="3213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0" idx="0"/>
          </p:cNvCxnSpPr>
          <p:nvPr/>
        </p:nvCxnSpPr>
        <p:spPr>
          <a:xfrm flipH="1" flipV="1">
            <a:off x="9838280" y="5151385"/>
            <a:ext cx="305779" cy="63733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84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5" name="Rectangle 3"/>
          <p:cNvSpPr>
            <a:spLocks noChangeArrowheads="1"/>
          </p:cNvSpPr>
          <p:nvPr/>
        </p:nvSpPr>
        <p:spPr bwMode="auto">
          <a:xfrm>
            <a:off x="365724" y="1790088"/>
            <a:ext cx="5434175" cy="595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lnSpc>
                <a:spcPct val="150000"/>
              </a:lnSpc>
              <a:spcBef>
                <a:spcPct val="20000"/>
              </a:spcBef>
              <a:buFont typeface="Wingdings" panose="05000000000000000000" pitchFamily="2" charset="2"/>
              <a:buChar char="v"/>
            </a:pP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按节点</a:t>
            </a: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A</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a:t>
            </a: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B</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a:t>
            </a: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C</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与</a:t>
            </a: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D</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列写的</a:t>
            </a: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KCL</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方程为</a:t>
            </a:r>
          </a:p>
        </p:txBody>
      </p:sp>
      <p:sp>
        <p:nvSpPr>
          <p:cNvPr id="412713" name="Rectangle 41"/>
          <p:cNvSpPr>
            <a:spLocks noChangeArrowheads="1"/>
          </p:cNvSpPr>
          <p:nvPr/>
        </p:nvSpPr>
        <p:spPr bwMode="auto">
          <a:xfrm>
            <a:off x="439615" y="5289973"/>
            <a:ext cx="4732408" cy="433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lnSpc>
                <a:spcPct val="150000"/>
              </a:lnSpc>
              <a:spcBef>
                <a:spcPct val="20000"/>
              </a:spcBef>
              <a:buFont typeface="Wingdings" panose="05000000000000000000" pitchFamily="2" charset="2"/>
              <a:buChar char="v"/>
            </a:pP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4</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个方程中只有</a:t>
            </a: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3</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个独立</a:t>
            </a:r>
          </a:p>
        </p:txBody>
      </p:sp>
      <p:sp>
        <p:nvSpPr>
          <p:cNvPr id="412719" name="Rectangle 47"/>
          <p:cNvSpPr>
            <a:spLocks noChangeArrowheads="1"/>
          </p:cNvSpPr>
          <p:nvPr/>
        </p:nvSpPr>
        <p:spPr bwMode="auto">
          <a:xfrm>
            <a:off x="914400" y="312027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grpSp>
        <p:nvGrpSpPr>
          <p:cNvPr id="412732" name="Group 60"/>
          <p:cNvGrpSpPr>
            <a:grpSpLocks/>
          </p:cNvGrpSpPr>
          <p:nvPr/>
        </p:nvGrpSpPr>
        <p:grpSpPr bwMode="auto">
          <a:xfrm>
            <a:off x="1513124" y="2487485"/>
            <a:ext cx="2965450" cy="465138"/>
            <a:chOff x="105" y="1096"/>
            <a:chExt cx="1868" cy="293"/>
          </a:xfrm>
        </p:grpSpPr>
        <p:sp>
          <p:nvSpPr>
            <p:cNvPr id="412712" name="Rectangle 40"/>
            <p:cNvSpPr>
              <a:spLocks noChangeArrowheads="1"/>
            </p:cNvSpPr>
            <p:nvPr/>
          </p:nvSpPr>
          <p:spPr bwMode="auto">
            <a:xfrm>
              <a:off x="105" y="1116"/>
              <a:ext cx="703" cy="2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spcBef>
                  <a:spcPct val="20000"/>
                </a:spcBef>
              </a:pPr>
              <a:r>
                <a:rPr lang="zh-CN" altLang="en-US" b="1" dirty="0">
                  <a:solidFill>
                    <a:srgbClr val="0070C0"/>
                  </a:solidFill>
                  <a:latin typeface="微软雅黑" panose="020B0503020204020204" pitchFamily="34" charset="-122"/>
                  <a:ea typeface="微软雅黑" panose="020B0503020204020204" pitchFamily="34" charset="-122"/>
                  <a:cs typeface="宋体" charset="0"/>
                </a:rPr>
                <a:t>节点</a:t>
              </a:r>
              <a:r>
                <a:rPr lang="en-US" altLang="zh-CN" b="1" dirty="0">
                  <a:solidFill>
                    <a:srgbClr val="0070C0"/>
                  </a:solidFill>
                  <a:latin typeface="微软雅黑" panose="020B0503020204020204" pitchFamily="34" charset="-122"/>
                  <a:ea typeface="微软雅黑" panose="020B0503020204020204" pitchFamily="34" charset="-122"/>
                  <a:cs typeface="宋体" charset="0"/>
                </a:rPr>
                <a:t>A</a:t>
              </a:r>
            </a:p>
          </p:txBody>
        </p:sp>
        <p:graphicFrame>
          <p:nvGraphicFramePr>
            <p:cNvPr id="412718" name="Object 46"/>
            <p:cNvGraphicFramePr>
              <a:graphicFrameLocks noChangeAspect="1"/>
            </p:cNvGraphicFramePr>
            <p:nvPr/>
          </p:nvGraphicFramePr>
          <p:xfrm>
            <a:off x="703" y="1096"/>
            <a:ext cx="1270" cy="293"/>
          </p:xfrm>
          <a:graphic>
            <a:graphicData uri="http://schemas.openxmlformats.org/presentationml/2006/ole">
              <mc:AlternateContent xmlns:mc="http://schemas.openxmlformats.org/markup-compatibility/2006">
                <mc:Choice xmlns:v="urn:schemas-microsoft-com:vml" Requires="v">
                  <p:oleObj spid="_x0000_s37230" name="Equation" r:id="rId3" imgW="990600" imgH="228600" progId="Equation.DSMT4">
                    <p:embed/>
                  </p:oleObj>
                </mc:Choice>
                <mc:Fallback>
                  <p:oleObj name="Equation" r:id="rId3" imgW="990600" imgH="228600" progId="Equation.DSMT4">
                    <p:embed/>
                    <p:pic>
                      <p:nvPicPr>
                        <p:cNvPr id="412718"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 y="1096"/>
                          <a:ext cx="1270" cy="29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sp>
        <p:nvSpPr>
          <p:cNvPr id="412721" name="Rectangle 49"/>
          <p:cNvSpPr>
            <a:spLocks noChangeArrowheads="1"/>
          </p:cNvSpPr>
          <p:nvPr/>
        </p:nvSpPr>
        <p:spPr bwMode="auto">
          <a:xfrm>
            <a:off x="914400" y="312027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grpSp>
        <p:nvGrpSpPr>
          <p:cNvPr id="412736" name="Group 64"/>
          <p:cNvGrpSpPr>
            <a:grpSpLocks/>
          </p:cNvGrpSpPr>
          <p:nvPr/>
        </p:nvGrpSpPr>
        <p:grpSpPr bwMode="auto">
          <a:xfrm>
            <a:off x="1515267" y="2971606"/>
            <a:ext cx="3014663" cy="463550"/>
            <a:chOff x="90" y="1461"/>
            <a:chExt cx="1899" cy="292"/>
          </a:xfrm>
        </p:grpSpPr>
        <p:graphicFrame>
          <p:nvGraphicFramePr>
            <p:cNvPr id="412720" name="Object 48"/>
            <p:cNvGraphicFramePr>
              <a:graphicFrameLocks noChangeAspect="1"/>
            </p:cNvGraphicFramePr>
            <p:nvPr>
              <p:extLst/>
            </p:nvPr>
          </p:nvGraphicFramePr>
          <p:xfrm>
            <a:off x="688" y="1461"/>
            <a:ext cx="1301" cy="283"/>
          </p:xfrm>
          <a:graphic>
            <a:graphicData uri="http://schemas.openxmlformats.org/presentationml/2006/ole">
              <mc:AlternateContent xmlns:mc="http://schemas.openxmlformats.org/markup-compatibility/2006">
                <mc:Choice xmlns:v="urn:schemas-microsoft-com:vml" Requires="v">
                  <p:oleObj spid="_x0000_s37231" name="Equation" r:id="rId5" imgW="1054080" imgH="228600" progId="Equation.DSMT4">
                    <p:embed/>
                  </p:oleObj>
                </mc:Choice>
                <mc:Fallback>
                  <p:oleObj name="Equation" r:id="rId5" imgW="1054080" imgH="228600" progId="Equation.DSMT4">
                    <p:embed/>
                    <p:pic>
                      <p:nvPicPr>
                        <p:cNvPr id="412720" name="Object 48"/>
                        <p:cNvPicPr>
                          <a:picLocks noChangeAspect="1" noChangeArrowheads="1"/>
                        </p:cNvPicPr>
                        <p:nvPr/>
                      </p:nvPicPr>
                      <p:blipFill>
                        <a:blip r:embed="rId6"/>
                        <a:srcRect/>
                        <a:stretch>
                          <a:fillRect/>
                        </a:stretch>
                      </p:blipFill>
                      <p:spPr bwMode="auto">
                        <a:xfrm>
                          <a:off x="688" y="1461"/>
                          <a:ext cx="1301" cy="28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12726" name="Rectangle 54"/>
            <p:cNvSpPr>
              <a:spLocks noChangeArrowheads="1"/>
            </p:cNvSpPr>
            <p:nvPr/>
          </p:nvSpPr>
          <p:spPr bwMode="auto">
            <a:xfrm>
              <a:off x="90" y="1480"/>
              <a:ext cx="703" cy="2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spcBef>
                  <a:spcPct val="20000"/>
                </a:spcBef>
              </a:pPr>
              <a:r>
                <a:rPr lang="zh-CN" altLang="en-US" b="1" dirty="0">
                  <a:solidFill>
                    <a:srgbClr val="0070C0"/>
                  </a:solidFill>
                  <a:latin typeface="微软雅黑" panose="020B0503020204020204" pitchFamily="34" charset="-122"/>
                  <a:ea typeface="微软雅黑" panose="020B0503020204020204" pitchFamily="34" charset="-122"/>
                  <a:cs typeface="宋体" charset="0"/>
                </a:rPr>
                <a:t>节点</a:t>
              </a:r>
              <a:r>
                <a:rPr lang="en-US" altLang="zh-CN" b="1" dirty="0">
                  <a:solidFill>
                    <a:srgbClr val="0070C0"/>
                  </a:solidFill>
                  <a:latin typeface="微软雅黑" panose="020B0503020204020204" pitchFamily="34" charset="-122"/>
                  <a:ea typeface="微软雅黑" panose="020B0503020204020204" pitchFamily="34" charset="-122"/>
                  <a:cs typeface="宋体" charset="0"/>
                </a:rPr>
                <a:t>B</a:t>
              </a:r>
            </a:p>
          </p:txBody>
        </p:sp>
      </p:grpSp>
      <p:grpSp>
        <p:nvGrpSpPr>
          <p:cNvPr id="412734" name="Group 62"/>
          <p:cNvGrpSpPr>
            <a:grpSpLocks/>
          </p:cNvGrpSpPr>
          <p:nvPr/>
        </p:nvGrpSpPr>
        <p:grpSpPr bwMode="auto">
          <a:xfrm>
            <a:off x="1512886" y="3490058"/>
            <a:ext cx="3001963" cy="455613"/>
            <a:chOff x="67" y="1796"/>
            <a:chExt cx="1891" cy="287"/>
          </a:xfrm>
        </p:grpSpPr>
        <p:graphicFrame>
          <p:nvGraphicFramePr>
            <p:cNvPr id="412722" name="Object 50"/>
            <p:cNvGraphicFramePr>
              <a:graphicFrameLocks noChangeAspect="1"/>
            </p:cNvGraphicFramePr>
            <p:nvPr>
              <p:extLst/>
            </p:nvPr>
          </p:nvGraphicFramePr>
          <p:xfrm>
            <a:off x="706" y="1796"/>
            <a:ext cx="1252" cy="284"/>
          </p:xfrm>
          <a:graphic>
            <a:graphicData uri="http://schemas.openxmlformats.org/presentationml/2006/ole">
              <mc:AlternateContent xmlns:mc="http://schemas.openxmlformats.org/markup-compatibility/2006">
                <mc:Choice xmlns:v="urn:schemas-microsoft-com:vml" Requires="v">
                  <p:oleObj spid="_x0000_s37232" name="Equation" r:id="rId7" imgW="1002865" imgH="228501" progId="Equation.DSMT4">
                    <p:embed/>
                  </p:oleObj>
                </mc:Choice>
                <mc:Fallback>
                  <p:oleObj name="Equation" r:id="rId7" imgW="1002865" imgH="228501" progId="Equation.DSMT4">
                    <p:embed/>
                    <p:pic>
                      <p:nvPicPr>
                        <p:cNvPr id="412722" name="Object 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 y="1796"/>
                          <a:ext cx="1252" cy="284"/>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12727" name="Rectangle 55"/>
            <p:cNvSpPr>
              <a:spLocks noChangeArrowheads="1"/>
            </p:cNvSpPr>
            <p:nvPr/>
          </p:nvSpPr>
          <p:spPr bwMode="auto">
            <a:xfrm>
              <a:off x="67" y="1810"/>
              <a:ext cx="703" cy="2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spcBef>
                  <a:spcPct val="20000"/>
                </a:spcBef>
              </a:pPr>
              <a:r>
                <a:rPr lang="zh-CN" altLang="en-US" b="1" dirty="0">
                  <a:solidFill>
                    <a:srgbClr val="0070C0"/>
                  </a:solidFill>
                  <a:latin typeface="微软雅黑" panose="020B0503020204020204" pitchFamily="34" charset="-122"/>
                  <a:ea typeface="微软雅黑" panose="020B0503020204020204" pitchFamily="34" charset="-122"/>
                  <a:cs typeface="宋体" charset="0"/>
                </a:rPr>
                <a:t>节点</a:t>
              </a:r>
              <a:r>
                <a:rPr lang="en-US" altLang="zh-CN" b="1" dirty="0">
                  <a:solidFill>
                    <a:srgbClr val="0070C0"/>
                  </a:solidFill>
                  <a:latin typeface="微软雅黑" panose="020B0503020204020204" pitchFamily="34" charset="-122"/>
                  <a:ea typeface="微软雅黑" panose="020B0503020204020204" pitchFamily="34" charset="-122"/>
                  <a:cs typeface="宋体" charset="0"/>
                </a:rPr>
                <a:t>C</a:t>
              </a:r>
            </a:p>
          </p:txBody>
        </p:sp>
      </p:grpSp>
      <p:grpSp>
        <p:nvGrpSpPr>
          <p:cNvPr id="412735" name="Group 63"/>
          <p:cNvGrpSpPr>
            <a:grpSpLocks/>
          </p:cNvGrpSpPr>
          <p:nvPr/>
        </p:nvGrpSpPr>
        <p:grpSpPr bwMode="auto">
          <a:xfrm>
            <a:off x="1512886" y="3979642"/>
            <a:ext cx="3048001" cy="476250"/>
            <a:chOff x="53" y="2148"/>
            <a:chExt cx="1920" cy="300"/>
          </a:xfrm>
        </p:grpSpPr>
        <p:graphicFrame>
          <p:nvGraphicFramePr>
            <p:cNvPr id="412724" name="Object 52"/>
            <p:cNvGraphicFramePr>
              <a:graphicFrameLocks noChangeAspect="1"/>
            </p:cNvGraphicFramePr>
            <p:nvPr>
              <p:extLst/>
            </p:nvPr>
          </p:nvGraphicFramePr>
          <p:xfrm>
            <a:off x="657" y="2148"/>
            <a:ext cx="1316" cy="296"/>
          </p:xfrm>
          <a:graphic>
            <a:graphicData uri="http://schemas.openxmlformats.org/presentationml/2006/ole">
              <mc:AlternateContent xmlns:mc="http://schemas.openxmlformats.org/markup-compatibility/2006">
                <mc:Choice xmlns:v="urn:schemas-microsoft-com:vml" Requires="v">
                  <p:oleObj spid="_x0000_s37233" name="Equation" r:id="rId9" imgW="1016000" imgH="228600" progId="Equation.DSMT4">
                    <p:embed/>
                  </p:oleObj>
                </mc:Choice>
                <mc:Fallback>
                  <p:oleObj name="Equation" r:id="rId9" imgW="1016000" imgH="228600" progId="Equation.DSMT4">
                    <p:embed/>
                    <p:pic>
                      <p:nvPicPr>
                        <p:cNvPr id="412724" name="Object 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7" y="2148"/>
                          <a:ext cx="1316" cy="29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12728" name="Rectangle 56"/>
            <p:cNvSpPr>
              <a:spLocks noChangeArrowheads="1"/>
            </p:cNvSpPr>
            <p:nvPr/>
          </p:nvSpPr>
          <p:spPr bwMode="auto">
            <a:xfrm>
              <a:off x="53" y="2175"/>
              <a:ext cx="582" cy="2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spcBef>
                  <a:spcPct val="20000"/>
                </a:spcBef>
              </a:pPr>
              <a:r>
                <a:rPr lang="zh-CN" altLang="en-US" b="1" dirty="0">
                  <a:solidFill>
                    <a:srgbClr val="0070C0"/>
                  </a:solidFill>
                  <a:latin typeface="微软雅黑" panose="020B0503020204020204" pitchFamily="34" charset="-122"/>
                  <a:ea typeface="微软雅黑" panose="020B0503020204020204" pitchFamily="34" charset="-122"/>
                  <a:cs typeface="宋体" charset="0"/>
                </a:rPr>
                <a:t>节点</a:t>
              </a:r>
              <a:r>
                <a:rPr lang="en-US" altLang="zh-CN" b="1" dirty="0">
                  <a:solidFill>
                    <a:srgbClr val="0070C0"/>
                  </a:solidFill>
                  <a:latin typeface="微软雅黑" panose="020B0503020204020204" pitchFamily="34" charset="-122"/>
                  <a:ea typeface="微软雅黑" panose="020B0503020204020204" pitchFamily="34" charset="-122"/>
                  <a:cs typeface="宋体" charset="0"/>
                </a:rPr>
                <a:t>D</a:t>
              </a:r>
            </a:p>
          </p:txBody>
        </p:sp>
      </p:grpSp>
      <p:sp>
        <p:nvSpPr>
          <p:cNvPr id="412729" name="Rectangle 57"/>
          <p:cNvSpPr>
            <a:spLocks noChangeArrowheads="1"/>
          </p:cNvSpPr>
          <p:nvPr/>
        </p:nvSpPr>
        <p:spPr bwMode="auto">
          <a:xfrm>
            <a:off x="439615" y="5787789"/>
            <a:ext cx="9774400" cy="4994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lnSpc>
                <a:spcPct val="150000"/>
              </a:lnSpc>
              <a:spcBef>
                <a:spcPct val="20000"/>
              </a:spcBef>
              <a:buFont typeface="Wingdings" panose="05000000000000000000" pitchFamily="2" charset="2"/>
              <a:buChar char="v"/>
            </a:pP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具有  </a:t>
            </a:r>
            <a:r>
              <a:rPr lang="en-US" altLang="zh-CN" sz="2000" b="1" i="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n </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个节点 </a:t>
            </a:r>
            <a:r>
              <a:rPr lang="en-US" altLang="zh-CN" sz="2000" b="1" i="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b</a:t>
            </a: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 </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条支路的电路可以围绕 </a:t>
            </a: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a:t>
            </a:r>
            <a:r>
              <a:rPr lang="en-US" altLang="zh-CN" sz="2000" b="1" i="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n</a:t>
            </a: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-1) </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个节点列写 </a:t>
            </a: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a:t>
            </a:r>
            <a:r>
              <a:rPr lang="en-US" altLang="zh-CN" sz="2000" b="1" i="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n</a:t>
            </a: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-1) </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个独立的 </a:t>
            </a: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KCL </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方程</a:t>
            </a:r>
          </a:p>
        </p:txBody>
      </p:sp>
      <p:sp>
        <p:nvSpPr>
          <p:cNvPr id="412731" name="Rectangle 59"/>
          <p:cNvSpPr>
            <a:spLocks noChangeArrowheads="1"/>
          </p:cNvSpPr>
          <p:nvPr/>
        </p:nvSpPr>
        <p:spPr bwMode="auto">
          <a:xfrm>
            <a:off x="439615" y="4770212"/>
            <a:ext cx="6325198" cy="4994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marL="342900" indent="-342900" eaLnBrk="0" hangingPunct="0">
              <a:lnSpc>
                <a:spcPct val="150000"/>
              </a:lnSpc>
              <a:buFont typeface="Wingdings" panose="05000000000000000000" pitchFamily="2" charset="2"/>
              <a:buChar char="v"/>
            </a:pP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以上</a:t>
            </a: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4</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式相加为零，其中任一式可由其它</a:t>
            </a: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3</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式得出</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rPr>
              <a:t> </a:t>
            </a:r>
          </a:p>
        </p:txBody>
      </p:sp>
      <p:sp>
        <p:nvSpPr>
          <p:cNvPr id="2" name="标题 1"/>
          <p:cNvSpPr>
            <a:spLocks noGrp="1"/>
          </p:cNvSpPr>
          <p:nvPr>
            <p:ph type="title"/>
          </p:nvPr>
        </p:nvSpPr>
        <p:spPr/>
        <p:txBody>
          <a:bodyPr/>
          <a:lstStyle/>
          <a:p>
            <a:r>
              <a:rPr lang="zh-CN" altLang="en-US" dirty="0"/>
              <a:t>电路可以列写的独立方程数目与支路电流法</a:t>
            </a:r>
          </a:p>
        </p:txBody>
      </p:sp>
      <p:pic>
        <p:nvPicPr>
          <p:cNvPr id="3" name="图片 2">
            <a:extLst>
              <a:ext uri="{FF2B5EF4-FFF2-40B4-BE49-F238E27FC236}">
                <a16:creationId xmlns:a16="http://schemas.microsoft.com/office/drawing/2014/main" id="{EA188094-461A-4A83-BB60-E790D2F5FD97}"/>
              </a:ext>
            </a:extLst>
          </p:cNvPr>
          <p:cNvPicPr>
            <a:picLocks noChangeAspect="1"/>
          </p:cNvPicPr>
          <p:nvPr/>
        </p:nvPicPr>
        <p:blipFill>
          <a:blip r:embed="rId11"/>
          <a:stretch>
            <a:fillRect/>
          </a:stretch>
        </p:blipFill>
        <p:spPr>
          <a:xfrm>
            <a:off x="5799899" y="1201479"/>
            <a:ext cx="5913504" cy="3926886"/>
          </a:xfrm>
          <a:prstGeom prst="rect">
            <a:avLst/>
          </a:prstGeom>
        </p:spPr>
      </p:pic>
    </p:spTree>
    <p:extLst>
      <p:ext uri="{BB962C8B-B14F-4D97-AF65-F5344CB8AC3E}">
        <p14:creationId xmlns:p14="http://schemas.microsoft.com/office/powerpoint/2010/main" val="241441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1" name="Rectangle 3"/>
          <p:cNvSpPr>
            <a:spLocks noChangeArrowheads="1"/>
          </p:cNvSpPr>
          <p:nvPr/>
        </p:nvSpPr>
        <p:spPr bwMode="auto">
          <a:xfrm>
            <a:off x="439615" y="1720584"/>
            <a:ext cx="5213040" cy="4952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buFont typeface="Wingdings" panose="05000000000000000000" pitchFamily="2" charset="2"/>
              <a:buChar char="v"/>
            </a:pPr>
            <a:r>
              <a:rPr lang="en-US" altLang="zh-CN" sz="2000" b="1" i="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l</a:t>
            </a:r>
            <a:r>
              <a:rPr lang="en-US" altLang="zh-CN" sz="2000" b="1" baseline="-25000"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1</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a:t>
            </a:r>
            <a:r>
              <a:rPr lang="en-US" altLang="zh-CN" sz="2000" b="1" i="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l</a:t>
            </a:r>
            <a:r>
              <a:rPr lang="en-US" altLang="zh-CN" sz="2000" b="1" baseline="-25000"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2</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a:t>
            </a:r>
            <a:r>
              <a:rPr lang="en-US" altLang="zh-CN" sz="2000" b="1" i="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l</a:t>
            </a:r>
            <a:r>
              <a:rPr lang="en-US" altLang="zh-CN" sz="2000" b="1" baseline="-25000"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3 </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是网孔，按网孔列写</a:t>
            </a: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KVL</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方程： </a:t>
            </a:r>
          </a:p>
        </p:txBody>
      </p:sp>
      <p:sp>
        <p:nvSpPr>
          <p:cNvPr id="442376" name="Rectangle 8"/>
          <p:cNvSpPr>
            <a:spLocks noChangeArrowheads="1"/>
          </p:cNvSpPr>
          <p:nvPr/>
        </p:nvSpPr>
        <p:spPr bwMode="auto">
          <a:xfrm>
            <a:off x="840510" y="287632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442377" name="Rectangle 9"/>
          <p:cNvSpPr>
            <a:spLocks noChangeArrowheads="1"/>
          </p:cNvSpPr>
          <p:nvPr/>
        </p:nvSpPr>
        <p:spPr bwMode="auto">
          <a:xfrm>
            <a:off x="840510" y="287632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442378" name="Rectangle 10"/>
          <p:cNvSpPr>
            <a:spLocks noChangeArrowheads="1"/>
          </p:cNvSpPr>
          <p:nvPr/>
        </p:nvSpPr>
        <p:spPr bwMode="auto">
          <a:xfrm>
            <a:off x="840510" y="287632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442379" name="Rectangle 11"/>
          <p:cNvSpPr>
            <a:spLocks noChangeArrowheads="1"/>
          </p:cNvSpPr>
          <p:nvPr/>
        </p:nvSpPr>
        <p:spPr bwMode="auto">
          <a:xfrm>
            <a:off x="840510" y="287632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442381" name="Rectangle 13"/>
          <p:cNvSpPr>
            <a:spLocks noChangeArrowheads="1"/>
          </p:cNvSpPr>
          <p:nvPr/>
        </p:nvSpPr>
        <p:spPr bwMode="auto">
          <a:xfrm>
            <a:off x="840510" y="2903308"/>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442383" name="Rectangle 15"/>
          <p:cNvSpPr>
            <a:spLocks noChangeArrowheads="1"/>
          </p:cNvSpPr>
          <p:nvPr/>
        </p:nvSpPr>
        <p:spPr bwMode="auto">
          <a:xfrm>
            <a:off x="840510" y="2903308"/>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442386" name="Rectangle 18"/>
          <p:cNvSpPr>
            <a:spLocks noChangeArrowheads="1"/>
          </p:cNvSpPr>
          <p:nvPr/>
        </p:nvSpPr>
        <p:spPr bwMode="auto">
          <a:xfrm>
            <a:off x="840510" y="2903308"/>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442388" name="Rectangle 20"/>
          <p:cNvSpPr>
            <a:spLocks noChangeArrowheads="1"/>
          </p:cNvSpPr>
          <p:nvPr/>
        </p:nvSpPr>
        <p:spPr bwMode="auto">
          <a:xfrm>
            <a:off x="840510" y="2903308"/>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442390" name="Rectangle 22"/>
          <p:cNvSpPr>
            <a:spLocks noChangeArrowheads="1"/>
          </p:cNvSpPr>
          <p:nvPr/>
        </p:nvSpPr>
        <p:spPr bwMode="auto">
          <a:xfrm>
            <a:off x="840510" y="2903308"/>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442392" name="Rectangle 24"/>
          <p:cNvSpPr>
            <a:spLocks noChangeArrowheads="1"/>
          </p:cNvSpPr>
          <p:nvPr/>
        </p:nvSpPr>
        <p:spPr bwMode="auto">
          <a:xfrm>
            <a:off x="840510" y="2903308"/>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442394" name="Rectangle 26"/>
          <p:cNvSpPr>
            <a:spLocks noChangeArrowheads="1"/>
          </p:cNvSpPr>
          <p:nvPr/>
        </p:nvSpPr>
        <p:spPr bwMode="auto">
          <a:xfrm>
            <a:off x="840510" y="2903308"/>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442401" name="Rectangle 33"/>
          <p:cNvSpPr>
            <a:spLocks noChangeArrowheads="1"/>
          </p:cNvSpPr>
          <p:nvPr/>
        </p:nvSpPr>
        <p:spPr bwMode="auto">
          <a:xfrm>
            <a:off x="840510" y="287632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442403" name="Rectangle 35"/>
          <p:cNvSpPr>
            <a:spLocks noChangeArrowheads="1"/>
          </p:cNvSpPr>
          <p:nvPr/>
        </p:nvSpPr>
        <p:spPr bwMode="auto">
          <a:xfrm>
            <a:off x="840510" y="287632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442405" name="Rectangle 37"/>
          <p:cNvSpPr>
            <a:spLocks noChangeArrowheads="1"/>
          </p:cNvSpPr>
          <p:nvPr/>
        </p:nvSpPr>
        <p:spPr bwMode="auto">
          <a:xfrm>
            <a:off x="840510" y="287632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442407" name="Rectangle 39"/>
          <p:cNvSpPr>
            <a:spLocks noChangeArrowheads="1"/>
          </p:cNvSpPr>
          <p:nvPr/>
        </p:nvSpPr>
        <p:spPr bwMode="auto">
          <a:xfrm>
            <a:off x="840510" y="287632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442409" name="Rectangle 41"/>
          <p:cNvSpPr>
            <a:spLocks noChangeArrowheads="1"/>
          </p:cNvSpPr>
          <p:nvPr/>
        </p:nvSpPr>
        <p:spPr bwMode="auto">
          <a:xfrm>
            <a:off x="840510" y="287632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442411" name="Rectangle 43"/>
          <p:cNvSpPr>
            <a:spLocks noChangeArrowheads="1"/>
          </p:cNvSpPr>
          <p:nvPr/>
        </p:nvSpPr>
        <p:spPr bwMode="auto">
          <a:xfrm>
            <a:off x="840510" y="287632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442413" name="Rectangle 45"/>
          <p:cNvSpPr>
            <a:spLocks noChangeArrowheads="1"/>
          </p:cNvSpPr>
          <p:nvPr/>
        </p:nvSpPr>
        <p:spPr bwMode="auto">
          <a:xfrm>
            <a:off x="840510" y="287632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442416" name="Rectangle 48"/>
          <p:cNvSpPr>
            <a:spLocks noChangeArrowheads="1"/>
          </p:cNvSpPr>
          <p:nvPr/>
        </p:nvSpPr>
        <p:spPr bwMode="auto">
          <a:xfrm>
            <a:off x="840510" y="287632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graphicFrame>
        <p:nvGraphicFramePr>
          <p:cNvPr id="442415" name="Object 47"/>
          <p:cNvGraphicFramePr>
            <a:graphicFrameLocks noChangeAspect="1"/>
          </p:cNvGraphicFramePr>
          <p:nvPr>
            <p:extLst>
              <p:ext uri="{D42A27DB-BD31-4B8C-83A1-F6EECF244321}">
                <p14:modId xmlns:p14="http://schemas.microsoft.com/office/powerpoint/2010/main" val="742942948"/>
              </p:ext>
            </p:extLst>
          </p:nvPr>
        </p:nvGraphicFramePr>
        <p:xfrm>
          <a:off x="1742336" y="2459248"/>
          <a:ext cx="2630170" cy="434340"/>
        </p:xfrm>
        <a:graphic>
          <a:graphicData uri="http://schemas.openxmlformats.org/presentationml/2006/ole">
            <mc:AlternateContent xmlns:mc="http://schemas.openxmlformats.org/markup-compatibility/2006">
              <mc:Choice xmlns:v="urn:schemas-microsoft-com:vml" Requires="v">
                <p:oleObj spid="_x0000_s38163" name="Equation" r:id="rId3" imgW="1384300" imgH="228600" progId="Equation.DSMT4">
                  <p:embed/>
                </p:oleObj>
              </mc:Choice>
              <mc:Fallback>
                <p:oleObj name="Equation" r:id="rId3" imgW="1384300" imgH="228600" progId="Equation.DSMT4">
                  <p:embed/>
                  <p:pic>
                    <p:nvPicPr>
                      <p:cNvPr id="442415" name="Object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2336" y="2459248"/>
                        <a:ext cx="2630170" cy="43434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42418" name="Rectangle 50"/>
          <p:cNvSpPr>
            <a:spLocks noChangeArrowheads="1"/>
          </p:cNvSpPr>
          <p:nvPr/>
        </p:nvSpPr>
        <p:spPr bwMode="auto">
          <a:xfrm>
            <a:off x="840510" y="287632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graphicFrame>
        <p:nvGraphicFramePr>
          <p:cNvPr id="442417" name="Object 49"/>
          <p:cNvGraphicFramePr>
            <a:graphicFrameLocks noChangeAspect="1"/>
          </p:cNvGraphicFramePr>
          <p:nvPr>
            <p:extLst>
              <p:ext uri="{D42A27DB-BD31-4B8C-83A1-F6EECF244321}">
                <p14:modId xmlns:p14="http://schemas.microsoft.com/office/powerpoint/2010/main" val="4276960962"/>
              </p:ext>
            </p:extLst>
          </p:nvPr>
        </p:nvGraphicFramePr>
        <p:xfrm>
          <a:off x="1747588" y="3046393"/>
          <a:ext cx="2147570" cy="434340"/>
        </p:xfrm>
        <a:graphic>
          <a:graphicData uri="http://schemas.openxmlformats.org/presentationml/2006/ole">
            <mc:AlternateContent xmlns:mc="http://schemas.openxmlformats.org/markup-compatibility/2006">
              <mc:Choice xmlns:v="urn:schemas-microsoft-com:vml" Requires="v">
                <p:oleObj spid="_x0000_s38164" name="Equation" r:id="rId5" imgW="1130300" imgH="228600" progId="Equation.DSMT4">
                  <p:embed/>
                </p:oleObj>
              </mc:Choice>
              <mc:Fallback>
                <p:oleObj name="Equation" r:id="rId5" imgW="1130300" imgH="228600" progId="Equation.DSMT4">
                  <p:embed/>
                  <p:pic>
                    <p:nvPicPr>
                      <p:cNvPr id="442417" name="Object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7588" y="3046393"/>
                        <a:ext cx="2147570" cy="43434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42420" name="Rectangle 52"/>
          <p:cNvSpPr>
            <a:spLocks noChangeArrowheads="1"/>
          </p:cNvSpPr>
          <p:nvPr/>
        </p:nvSpPr>
        <p:spPr bwMode="auto">
          <a:xfrm>
            <a:off x="840510" y="287632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442396" name="Rectangle 28"/>
          <p:cNvSpPr>
            <a:spLocks noChangeArrowheads="1"/>
          </p:cNvSpPr>
          <p:nvPr/>
        </p:nvSpPr>
        <p:spPr bwMode="auto">
          <a:xfrm>
            <a:off x="1042644" y="3571384"/>
            <a:ext cx="669497" cy="7015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spcBef>
                <a:spcPct val="20000"/>
              </a:spcBef>
            </a:pPr>
            <a:r>
              <a:rPr lang="en-US" altLang="zh-CN" sz="2800" i="1" dirty="0">
                <a:solidFill>
                  <a:srgbClr val="993300"/>
                </a:solidFill>
                <a:latin typeface="Times New Roman" panose="02020603050405020304" pitchFamily="18" charset="0"/>
                <a:ea typeface="宋体" charset="0"/>
                <a:cs typeface="Times New Roman" panose="02020603050405020304" pitchFamily="18" charset="0"/>
              </a:rPr>
              <a:t>l</a:t>
            </a:r>
            <a:r>
              <a:rPr lang="en-US" altLang="zh-CN" sz="2800" baseline="-25000" dirty="0">
                <a:solidFill>
                  <a:srgbClr val="993300"/>
                </a:solidFill>
                <a:latin typeface="Times New Roman" panose="02020603050405020304" pitchFamily="18" charset="0"/>
                <a:ea typeface="宋体" charset="0"/>
                <a:cs typeface="Times New Roman" panose="02020603050405020304" pitchFamily="18" charset="0"/>
              </a:rPr>
              <a:t>3</a:t>
            </a:r>
            <a:r>
              <a:rPr lang="zh-CN" altLang="en-US" sz="2800" baseline="-25000" dirty="0">
                <a:solidFill>
                  <a:srgbClr val="993300"/>
                </a:solidFill>
                <a:latin typeface="Times New Roman" panose="02020603050405020304" pitchFamily="18" charset="0"/>
                <a:ea typeface="宋体" charset="0"/>
                <a:cs typeface="Times New Roman" panose="02020603050405020304" pitchFamily="18" charset="0"/>
              </a:rPr>
              <a:t>：</a:t>
            </a:r>
            <a:endParaRPr lang="zh-CN" altLang="en-US" sz="2800" dirty="0">
              <a:latin typeface="Times New Roman" panose="02020603050405020304" pitchFamily="18" charset="0"/>
              <a:ea typeface="宋体" charset="0"/>
              <a:cs typeface="Times New Roman" panose="02020603050405020304" pitchFamily="18" charset="0"/>
            </a:endParaRPr>
          </a:p>
        </p:txBody>
      </p:sp>
      <p:graphicFrame>
        <p:nvGraphicFramePr>
          <p:cNvPr id="442419" name="Object 51"/>
          <p:cNvGraphicFramePr>
            <a:graphicFrameLocks noChangeAspect="1"/>
          </p:cNvGraphicFramePr>
          <p:nvPr>
            <p:extLst>
              <p:ext uri="{D42A27DB-BD31-4B8C-83A1-F6EECF244321}">
                <p14:modId xmlns:p14="http://schemas.microsoft.com/office/powerpoint/2010/main" val="2595029313"/>
              </p:ext>
            </p:extLst>
          </p:nvPr>
        </p:nvGraphicFramePr>
        <p:xfrm>
          <a:off x="1723517" y="3679234"/>
          <a:ext cx="2195712" cy="433727"/>
        </p:xfrm>
        <a:graphic>
          <a:graphicData uri="http://schemas.openxmlformats.org/presentationml/2006/ole">
            <mc:AlternateContent xmlns:mc="http://schemas.openxmlformats.org/markup-compatibility/2006">
              <mc:Choice xmlns:v="urn:schemas-microsoft-com:vml" Requires="v">
                <p:oleObj spid="_x0000_s38165" name="Equation" r:id="rId7" imgW="1155700" imgH="228600" progId="Equation.DSMT4">
                  <p:embed/>
                </p:oleObj>
              </mc:Choice>
              <mc:Fallback>
                <p:oleObj name="Equation" r:id="rId7" imgW="1155700" imgH="228600" progId="Equation.DSMT4">
                  <p:embed/>
                  <p:pic>
                    <p:nvPicPr>
                      <p:cNvPr id="442419" name="Object 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3517" y="3679234"/>
                        <a:ext cx="2195712" cy="43372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42422" name="Rectangle 54"/>
          <p:cNvSpPr>
            <a:spLocks noChangeArrowheads="1"/>
          </p:cNvSpPr>
          <p:nvPr/>
        </p:nvSpPr>
        <p:spPr bwMode="auto">
          <a:xfrm>
            <a:off x="840510" y="287632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442424" name="Rectangle 56"/>
          <p:cNvSpPr>
            <a:spLocks noChangeArrowheads="1"/>
          </p:cNvSpPr>
          <p:nvPr/>
        </p:nvSpPr>
        <p:spPr bwMode="auto">
          <a:xfrm>
            <a:off x="840510" y="287632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442430" name="Rectangle 62"/>
          <p:cNvSpPr>
            <a:spLocks noChangeArrowheads="1"/>
          </p:cNvSpPr>
          <p:nvPr/>
        </p:nvSpPr>
        <p:spPr bwMode="auto">
          <a:xfrm>
            <a:off x="439615" y="4957624"/>
            <a:ext cx="11410132" cy="10982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lnSpc>
                <a:spcPct val="150000"/>
              </a:lnSpc>
              <a:spcBef>
                <a:spcPct val="20000"/>
              </a:spcBef>
              <a:buFont typeface="Wingdings" panose="05000000000000000000" pitchFamily="2" charset="2"/>
              <a:buChar char="v"/>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按网孔列写的方程是独立的</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endParaRPr>
          </a:p>
          <a:p>
            <a:pPr marL="342900" indent="-342900" eaLnBrk="0" hangingPunct="0">
              <a:lnSpc>
                <a:spcPct val="150000"/>
              </a:lnSpc>
              <a:spcBef>
                <a:spcPct val="20000"/>
              </a:spcBef>
              <a:buFont typeface="Wingdings" panose="05000000000000000000" pitchFamily="2" charset="2"/>
              <a:buChar char="v"/>
            </a:pPr>
            <a:r>
              <a:rPr lang="zh-CN" altLang="en-US" sz="2000" b="1" dirty="0">
                <a:solidFill>
                  <a:srgbClr val="0070C0"/>
                </a:solidFill>
                <a:latin typeface="Times New Roman" panose="02020603050405020304" pitchFamily="18" charset="0"/>
                <a:ea typeface="微软雅黑" panose="020B0503020204020204" pitchFamily="34" charset="-122"/>
                <a:cs typeface="宋体" charset="0"/>
              </a:rPr>
              <a:t>对于</a:t>
            </a:r>
            <a:r>
              <a:rPr lang="en-US" altLang="zh-CN" sz="2000" b="1" i="1" dirty="0">
                <a:solidFill>
                  <a:srgbClr val="0070C0"/>
                </a:solidFill>
                <a:latin typeface="Times New Roman" panose="02020603050405020304" pitchFamily="18" charset="0"/>
                <a:ea typeface="微软雅黑" panose="020B0503020204020204" pitchFamily="34" charset="-122"/>
                <a:cs typeface="宋体" charset="0"/>
              </a:rPr>
              <a:t>n</a:t>
            </a:r>
            <a:r>
              <a:rPr lang="zh-CN" altLang="en-US" sz="2000" b="1" dirty="0">
                <a:solidFill>
                  <a:srgbClr val="0070C0"/>
                </a:solidFill>
                <a:latin typeface="Times New Roman" panose="02020603050405020304" pitchFamily="18" charset="0"/>
                <a:ea typeface="微软雅黑" panose="020B0503020204020204" pitchFamily="34" charset="-122"/>
                <a:cs typeface="宋体" charset="0"/>
              </a:rPr>
              <a:t>个节点</a:t>
            </a:r>
            <a:r>
              <a:rPr lang="en-US" altLang="zh-CN" sz="2000" b="1" i="1" dirty="0">
                <a:solidFill>
                  <a:srgbClr val="0070C0"/>
                </a:solidFill>
                <a:latin typeface="Times New Roman" panose="02020603050405020304" pitchFamily="18" charset="0"/>
                <a:ea typeface="微软雅黑" panose="020B0503020204020204" pitchFamily="34" charset="-122"/>
                <a:cs typeface="宋体" charset="0"/>
              </a:rPr>
              <a:t>b</a:t>
            </a:r>
            <a:r>
              <a:rPr lang="zh-CN" altLang="en-US" sz="2000" b="1" dirty="0">
                <a:solidFill>
                  <a:srgbClr val="0070C0"/>
                </a:solidFill>
                <a:latin typeface="Times New Roman" panose="02020603050405020304" pitchFamily="18" charset="0"/>
                <a:ea typeface="微软雅黑" panose="020B0503020204020204" pitchFamily="34" charset="-122"/>
                <a:cs typeface="宋体" charset="0"/>
              </a:rPr>
              <a:t>条支路的电路， 存在</a:t>
            </a:r>
            <a:r>
              <a:rPr lang="en-US" altLang="zh-CN" sz="2000" b="1" dirty="0">
                <a:solidFill>
                  <a:srgbClr val="0070C0"/>
                </a:solidFill>
                <a:latin typeface="Times New Roman" panose="02020603050405020304" pitchFamily="18" charset="0"/>
                <a:ea typeface="微软雅黑" panose="020B0503020204020204" pitchFamily="34" charset="-122"/>
                <a:cs typeface="宋体" charset="0"/>
              </a:rPr>
              <a:t>(</a:t>
            </a:r>
            <a:r>
              <a:rPr lang="en-US" altLang="zh-CN" sz="2000" b="1" i="1" dirty="0">
                <a:solidFill>
                  <a:srgbClr val="0070C0"/>
                </a:solidFill>
                <a:latin typeface="Times New Roman" panose="02020603050405020304" pitchFamily="18" charset="0"/>
                <a:ea typeface="微软雅黑" panose="020B0503020204020204" pitchFamily="34" charset="-122"/>
                <a:cs typeface="宋体" charset="0"/>
              </a:rPr>
              <a:t>b</a:t>
            </a:r>
            <a:r>
              <a:rPr lang="en-US" altLang="zh-CN" sz="2000" b="1" dirty="0">
                <a:solidFill>
                  <a:srgbClr val="0070C0"/>
                </a:solidFill>
                <a:latin typeface="Times New Roman" panose="02020603050405020304" pitchFamily="18" charset="0"/>
                <a:ea typeface="微软雅黑" panose="020B0503020204020204" pitchFamily="34" charset="-122"/>
                <a:cs typeface="宋体" charset="0"/>
              </a:rPr>
              <a:t>-</a:t>
            </a:r>
            <a:r>
              <a:rPr lang="en-US" altLang="zh-CN" sz="2000" b="1" i="1" dirty="0">
                <a:solidFill>
                  <a:srgbClr val="0070C0"/>
                </a:solidFill>
                <a:latin typeface="Times New Roman" panose="02020603050405020304" pitchFamily="18" charset="0"/>
                <a:ea typeface="微软雅黑" panose="020B0503020204020204" pitchFamily="34" charset="-122"/>
                <a:cs typeface="宋体" charset="0"/>
              </a:rPr>
              <a:t>n</a:t>
            </a:r>
            <a:r>
              <a:rPr lang="en-US" altLang="zh-CN" sz="2000" b="1" dirty="0">
                <a:solidFill>
                  <a:srgbClr val="0070C0"/>
                </a:solidFill>
                <a:latin typeface="Times New Roman" panose="02020603050405020304" pitchFamily="18" charset="0"/>
                <a:ea typeface="微软雅黑" panose="020B0503020204020204" pitchFamily="34" charset="-122"/>
                <a:cs typeface="宋体" charset="0"/>
              </a:rPr>
              <a:t>+1)</a:t>
            </a:r>
            <a:r>
              <a:rPr lang="zh-CN" altLang="en-US" sz="2000" b="1" dirty="0">
                <a:solidFill>
                  <a:srgbClr val="0070C0"/>
                </a:solidFill>
                <a:latin typeface="Times New Roman" panose="02020603050405020304" pitchFamily="18" charset="0"/>
                <a:ea typeface="微软雅黑" panose="020B0503020204020204" pitchFamily="34" charset="-122"/>
                <a:cs typeface="宋体" charset="0"/>
              </a:rPr>
              <a:t>个网孔，</a:t>
            </a:r>
            <a:r>
              <a:rPr lang="en-US" altLang="zh-CN" sz="2000" b="1" i="1" dirty="0">
                <a:solidFill>
                  <a:srgbClr val="0070C0"/>
                </a:solidFill>
                <a:latin typeface="Times New Roman" panose="02020603050405020304" pitchFamily="18" charset="0"/>
                <a:ea typeface="微软雅黑" panose="020B0503020204020204" pitchFamily="34" charset="-122"/>
                <a:cs typeface="宋体" charset="0"/>
              </a:rPr>
              <a:t> </a:t>
            </a:r>
            <a:r>
              <a:rPr lang="zh-CN" altLang="en-US" sz="2000" b="1" dirty="0">
                <a:solidFill>
                  <a:srgbClr val="0070C0"/>
                </a:solidFill>
                <a:latin typeface="Times New Roman" panose="02020603050405020304" pitchFamily="18" charset="0"/>
                <a:ea typeface="微软雅黑" panose="020B0503020204020204" pitchFamily="34" charset="-122"/>
                <a:cs typeface="宋体" charset="0"/>
              </a:rPr>
              <a:t>可以写出</a:t>
            </a:r>
            <a:r>
              <a:rPr lang="en-US" altLang="zh-CN" sz="2000" b="1" dirty="0">
                <a:solidFill>
                  <a:srgbClr val="0070C0"/>
                </a:solidFill>
                <a:latin typeface="Times New Roman" panose="02020603050405020304" pitchFamily="18" charset="0"/>
                <a:ea typeface="微软雅黑" panose="020B0503020204020204" pitchFamily="34" charset="-122"/>
              </a:rPr>
              <a:t>(</a:t>
            </a:r>
            <a:r>
              <a:rPr lang="en-US" altLang="zh-CN" sz="2000" b="1" i="1" dirty="0">
                <a:solidFill>
                  <a:srgbClr val="0070C0"/>
                </a:solidFill>
                <a:latin typeface="Times New Roman" panose="02020603050405020304" pitchFamily="18" charset="0"/>
                <a:ea typeface="微软雅黑" panose="020B0503020204020204" pitchFamily="34" charset="-122"/>
              </a:rPr>
              <a:t>b</a:t>
            </a:r>
            <a:r>
              <a:rPr lang="en-US" altLang="zh-CN" sz="2000" b="1" dirty="0">
                <a:solidFill>
                  <a:srgbClr val="0070C0"/>
                </a:solidFill>
                <a:latin typeface="Times New Roman" panose="02020603050405020304" pitchFamily="18" charset="0"/>
                <a:ea typeface="微软雅黑" panose="020B0503020204020204" pitchFamily="34" charset="-122"/>
              </a:rPr>
              <a:t>-</a:t>
            </a:r>
            <a:r>
              <a:rPr lang="en-US" altLang="zh-CN" sz="2000" b="1" i="1" dirty="0">
                <a:solidFill>
                  <a:srgbClr val="0070C0"/>
                </a:solidFill>
                <a:latin typeface="Times New Roman" panose="02020603050405020304" pitchFamily="18" charset="0"/>
                <a:ea typeface="微软雅黑" panose="020B0503020204020204" pitchFamily="34" charset="-122"/>
              </a:rPr>
              <a:t>n</a:t>
            </a:r>
            <a:r>
              <a:rPr lang="en-US" altLang="zh-CN" sz="2000" b="1" dirty="0">
                <a:solidFill>
                  <a:srgbClr val="0070C0"/>
                </a:solidFill>
                <a:latin typeface="Times New Roman" panose="02020603050405020304" pitchFamily="18" charset="0"/>
                <a:ea typeface="微软雅黑" panose="020B0503020204020204" pitchFamily="34" charset="-122"/>
              </a:rPr>
              <a:t>+1)</a:t>
            </a:r>
            <a:r>
              <a:rPr lang="zh-CN" altLang="en-US" sz="2000" b="1" dirty="0">
                <a:solidFill>
                  <a:srgbClr val="0070C0"/>
                </a:solidFill>
                <a:latin typeface="Times New Roman" panose="02020603050405020304" pitchFamily="18" charset="0"/>
                <a:ea typeface="微软雅黑" panose="020B0503020204020204" pitchFamily="34" charset="-122"/>
                <a:cs typeface="宋体" charset="0"/>
              </a:rPr>
              <a:t>独立的回路方程 </a:t>
            </a:r>
          </a:p>
          <a:p>
            <a:pPr marL="342900" indent="-342900" eaLnBrk="0" hangingPunct="0">
              <a:lnSpc>
                <a:spcPct val="150000"/>
              </a:lnSpc>
              <a:spcBef>
                <a:spcPct val="20000"/>
              </a:spcBef>
              <a:buFont typeface="Wingdings" panose="05000000000000000000" pitchFamily="2" charset="2"/>
              <a:buChar char="v"/>
            </a:pP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endParaRPr>
          </a:p>
        </p:txBody>
      </p:sp>
      <p:sp>
        <p:nvSpPr>
          <p:cNvPr id="3" name="标题 2"/>
          <p:cNvSpPr>
            <a:spLocks noGrp="1"/>
          </p:cNvSpPr>
          <p:nvPr>
            <p:ph type="title"/>
          </p:nvPr>
        </p:nvSpPr>
        <p:spPr/>
        <p:txBody>
          <a:bodyPr/>
          <a:lstStyle/>
          <a:p>
            <a:r>
              <a:rPr lang="zh-CN" altLang="en-US" dirty="0"/>
              <a:t>电路可以列写的独立方程数目与支路电流法</a:t>
            </a:r>
          </a:p>
        </p:txBody>
      </p:sp>
      <p:pic>
        <p:nvPicPr>
          <p:cNvPr id="2" name="图片 1">
            <a:extLst>
              <a:ext uri="{FF2B5EF4-FFF2-40B4-BE49-F238E27FC236}">
                <a16:creationId xmlns:a16="http://schemas.microsoft.com/office/drawing/2014/main" id="{2D54817C-044C-48BE-B02F-25F3202AEC70}"/>
              </a:ext>
            </a:extLst>
          </p:cNvPr>
          <p:cNvPicPr>
            <a:picLocks noChangeAspect="1"/>
          </p:cNvPicPr>
          <p:nvPr/>
        </p:nvPicPr>
        <p:blipFill>
          <a:blip r:embed="rId9"/>
          <a:stretch>
            <a:fillRect/>
          </a:stretch>
        </p:blipFill>
        <p:spPr>
          <a:xfrm>
            <a:off x="5468568" y="1201479"/>
            <a:ext cx="6038253" cy="4009725"/>
          </a:xfrm>
          <a:prstGeom prst="rect">
            <a:avLst/>
          </a:prstGeom>
        </p:spPr>
      </p:pic>
      <p:sp>
        <p:nvSpPr>
          <p:cNvPr id="41" name="Rectangle 28">
            <a:extLst>
              <a:ext uri="{FF2B5EF4-FFF2-40B4-BE49-F238E27FC236}">
                <a16:creationId xmlns:a16="http://schemas.microsoft.com/office/drawing/2014/main" id="{9F60C431-7BE9-4DC9-8F49-7D08F807BB2C}"/>
              </a:ext>
            </a:extLst>
          </p:cNvPr>
          <p:cNvSpPr>
            <a:spLocks noChangeArrowheads="1"/>
          </p:cNvSpPr>
          <p:nvPr/>
        </p:nvSpPr>
        <p:spPr bwMode="auto">
          <a:xfrm>
            <a:off x="1031268" y="2938373"/>
            <a:ext cx="669497" cy="7015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spcBef>
                <a:spcPct val="20000"/>
              </a:spcBef>
            </a:pPr>
            <a:r>
              <a:rPr lang="en-US" altLang="zh-CN" sz="2800" i="1" dirty="0">
                <a:solidFill>
                  <a:srgbClr val="993300"/>
                </a:solidFill>
                <a:latin typeface="Times New Roman" panose="02020603050405020304" pitchFamily="18" charset="0"/>
                <a:ea typeface="宋体" charset="0"/>
                <a:cs typeface="Times New Roman" panose="02020603050405020304" pitchFamily="18" charset="0"/>
              </a:rPr>
              <a:t>l</a:t>
            </a:r>
            <a:r>
              <a:rPr lang="en-US" altLang="zh-CN" sz="2800" baseline="-25000" dirty="0">
                <a:solidFill>
                  <a:srgbClr val="993300"/>
                </a:solidFill>
                <a:latin typeface="Times New Roman" panose="02020603050405020304" pitchFamily="18" charset="0"/>
                <a:ea typeface="宋体" charset="0"/>
                <a:cs typeface="Times New Roman" panose="02020603050405020304" pitchFamily="18" charset="0"/>
              </a:rPr>
              <a:t>2</a:t>
            </a:r>
            <a:r>
              <a:rPr lang="zh-CN" altLang="en-US" sz="2800" baseline="-25000" dirty="0">
                <a:solidFill>
                  <a:srgbClr val="993300"/>
                </a:solidFill>
                <a:latin typeface="Times New Roman" panose="02020603050405020304" pitchFamily="18" charset="0"/>
                <a:ea typeface="宋体" charset="0"/>
                <a:cs typeface="Times New Roman" panose="02020603050405020304" pitchFamily="18" charset="0"/>
              </a:rPr>
              <a:t>：</a:t>
            </a:r>
            <a:endParaRPr lang="zh-CN" altLang="en-US" sz="2800" dirty="0">
              <a:latin typeface="Times New Roman" panose="02020603050405020304" pitchFamily="18" charset="0"/>
              <a:ea typeface="宋体" charset="0"/>
              <a:cs typeface="Times New Roman" panose="02020603050405020304" pitchFamily="18" charset="0"/>
            </a:endParaRPr>
          </a:p>
        </p:txBody>
      </p:sp>
      <p:sp>
        <p:nvSpPr>
          <p:cNvPr id="42" name="Rectangle 28">
            <a:extLst>
              <a:ext uri="{FF2B5EF4-FFF2-40B4-BE49-F238E27FC236}">
                <a16:creationId xmlns:a16="http://schemas.microsoft.com/office/drawing/2014/main" id="{0EF471B7-5CB1-4CB9-AC1F-D16B4B05C599}"/>
              </a:ext>
            </a:extLst>
          </p:cNvPr>
          <p:cNvSpPr>
            <a:spLocks noChangeArrowheads="1"/>
          </p:cNvSpPr>
          <p:nvPr/>
        </p:nvSpPr>
        <p:spPr bwMode="auto">
          <a:xfrm>
            <a:off x="1042644" y="2344799"/>
            <a:ext cx="669497" cy="7015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spcBef>
                <a:spcPct val="20000"/>
              </a:spcBef>
            </a:pPr>
            <a:r>
              <a:rPr lang="en-US" altLang="zh-CN" sz="2800" i="1" dirty="0">
                <a:solidFill>
                  <a:srgbClr val="993300"/>
                </a:solidFill>
                <a:latin typeface="Times New Roman" panose="02020603050405020304" pitchFamily="18" charset="0"/>
                <a:ea typeface="宋体" charset="0"/>
                <a:cs typeface="Times New Roman" panose="02020603050405020304" pitchFamily="18" charset="0"/>
              </a:rPr>
              <a:t>l</a:t>
            </a:r>
            <a:r>
              <a:rPr lang="en-US" altLang="zh-CN" sz="2800" baseline="-25000" dirty="0">
                <a:solidFill>
                  <a:srgbClr val="993300"/>
                </a:solidFill>
                <a:latin typeface="Times New Roman" panose="02020603050405020304" pitchFamily="18" charset="0"/>
                <a:ea typeface="宋体" charset="0"/>
                <a:cs typeface="Times New Roman" panose="02020603050405020304" pitchFamily="18" charset="0"/>
              </a:rPr>
              <a:t>1</a:t>
            </a:r>
            <a:r>
              <a:rPr lang="zh-CN" altLang="en-US" sz="2800" baseline="-25000" dirty="0">
                <a:solidFill>
                  <a:srgbClr val="993300"/>
                </a:solidFill>
                <a:latin typeface="Times New Roman" panose="02020603050405020304" pitchFamily="18" charset="0"/>
                <a:ea typeface="宋体" charset="0"/>
                <a:cs typeface="Times New Roman" panose="02020603050405020304" pitchFamily="18" charset="0"/>
              </a:rPr>
              <a:t>：</a:t>
            </a:r>
            <a:endParaRPr lang="zh-CN" altLang="en-US" sz="2800" dirty="0">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269502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4478" name="Group 62"/>
          <p:cNvGrpSpPr>
            <a:grpSpLocks/>
          </p:cNvGrpSpPr>
          <p:nvPr/>
        </p:nvGrpSpPr>
        <p:grpSpPr bwMode="auto">
          <a:xfrm>
            <a:off x="1542576" y="1829712"/>
            <a:ext cx="2568574" cy="382588"/>
            <a:chOff x="187" y="599"/>
            <a:chExt cx="1618" cy="241"/>
          </a:xfrm>
        </p:grpSpPr>
        <p:sp>
          <p:nvSpPr>
            <p:cNvPr id="444449" name="Rectangle 33"/>
            <p:cNvSpPr>
              <a:spLocks noChangeArrowheads="1"/>
            </p:cNvSpPr>
            <p:nvPr/>
          </p:nvSpPr>
          <p:spPr bwMode="auto">
            <a:xfrm>
              <a:off x="187" y="601"/>
              <a:ext cx="558" cy="1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spcBef>
                  <a:spcPct val="20000"/>
                </a:spcBef>
              </a:pPr>
              <a:r>
                <a:rPr lang="zh-CN" altLang="en-US" b="1" dirty="0">
                  <a:solidFill>
                    <a:schemeClr val="accent6">
                      <a:lumMod val="50000"/>
                    </a:schemeClr>
                  </a:solidFill>
                  <a:latin typeface="微软雅黑" panose="020B0503020204020204" pitchFamily="34" charset="-122"/>
                  <a:ea typeface="微软雅黑" panose="020B0503020204020204" pitchFamily="34" charset="-122"/>
                  <a:cs typeface="宋体" charset="0"/>
                </a:rPr>
                <a:t>节点</a:t>
              </a:r>
              <a:r>
                <a:rPr lang="en-US" altLang="zh-CN" b="1" dirty="0">
                  <a:solidFill>
                    <a:schemeClr val="accent6">
                      <a:lumMod val="50000"/>
                    </a:schemeClr>
                  </a:solidFill>
                  <a:latin typeface="Calibri" charset="0"/>
                  <a:ea typeface="宋体" charset="0"/>
                  <a:cs typeface="宋体" charset="0"/>
                </a:rPr>
                <a:t>A</a:t>
              </a:r>
            </a:p>
          </p:txBody>
        </p:sp>
        <p:graphicFrame>
          <p:nvGraphicFramePr>
            <p:cNvPr id="444450" name="Object 34"/>
            <p:cNvGraphicFramePr>
              <a:graphicFrameLocks noChangeAspect="1"/>
            </p:cNvGraphicFramePr>
            <p:nvPr>
              <p:extLst/>
            </p:nvPr>
          </p:nvGraphicFramePr>
          <p:xfrm>
            <a:off x="762" y="599"/>
            <a:ext cx="1043" cy="241"/>
          </p:xfrm>
          <a:graphic>
            <a:graphicData uri="http://schemas.openxmlformats.org/presentationml/2006/ole">
              <mc:AlternateContent xmlns:mc="http://schemas.openxmlformats.org/markup-compatibility/2006">
                <mc:Choice xmlns:v="urn:schemas-microsoft-com:vml" Requires="v">
                  <p:oleObj spid="_x0000_s39551" name="Equation" r:id="rId3" imgW="990600" imgH="228600" progId="Equation.DSMT4">
                    <p:embed/>
                  </p:oleObj>
                </mc:Choice>
                <mc:Fallback>
                  <p:oleObj name="Equation" r:id="rId3" imgW="990600" imgH="228600" progId="Equation.DSMT4">
                    <p:embed/>
                    <p:pic>
                      <p:nvPicPr>
                        <p:cNvPr id="444450" name="Object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 y="599"/>
                          <a:ext cx="1043" cy="24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grpSp>
        <p:nvGrpSpPr>
          <p:cNvPr id="444479" name="Group 63"/>
          <p:cNvGrpSpPr>
            <a:grpSpLocks/>
          </p:cNvGrpSpPr>
          <p:nvPr/>
        </p:nvGrpSpPr>
        <p:grpSpPr bwMode="auto">
          <a:xfrm>
            <a:off x="1544165" y="2222312"/>
            <a:ext cx="2640012" cy="384175"/>
            <a:chOff x="168" y="934"/>
            <a:chExt cx="1663" cy="242"/>
          </a:xfrm>
        </p:grpSpPr>
        <p:graphicFrame>
          <p:nvGraphicFramePr>
            <p:cNvPr id="444451" name="Object 35"/>
            <p:cNvGraphicFramePr>
              <a:graphicFrameLocks noChangeAspect="1"/>
            </p:cNvGraphicFramePr>
            <p:nvPr>
              <p:extLst/>
            </p:nvPr>
          </p:nvGraphicFramePr>
          <p:xfrm>
            <a:off x="742" y="934"/>
            <a:ext cx="1089" cy="242"/>
          </p:xfrm>
          <a:graphic>
            <a:graphicData uri="http://schemas.openxmlformats.org/presentationml/2006/ole">
              <mc:AlternateContent xmlns:mc="http://schemas.openxmlformats.org/markup-compatibility/2006">
                <mc:Choice xmlns:v="urn:schemas-microsoft-com:vml" Requires="v">
                  <p:oleObj spid="_x0000_s39552" name="Equation" r:id="rId5" imgW="1028700" imgH="228600" progId="Equation.DSMT4">
                    <p:embed/>
                  </p:oleObj>
                </mc:Choice>
                <mc:Fallback>
                  <p:oleObj name="Equation" r:id="rId5" imgW="1028700" imgH="228600" progId="Equation.DSMT4">
                    <p:embed/>
                    <p:pic>
                      <p:nvPicPr>
                        <p:cNvPr id="444451" name="Object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 y="934"/>
                          <a:ext cx="1089" cy="24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44453" name="Rectangle 37"/>
            <p:cNvSpPr>
              <a:spLocks noChangeArrowheads="1"/>
            </p:cNvSpPr>
            <p:nvPr/>
          </p:nvSpPr>
          <p:spPr bwMode="auto">
            <a:xfrm>
              <a:off x="168" y="941"/>
              <a:ext cx="558" cy="1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spcBef>
                  <a:spcPct val="20000"/>
                </a:spcBef>
              </a:pPr>
              <a:r>
                <a:rPr lang="zh-CN" altLang="en-US" b="1" dirty="0">
                  <a:solidFill>
                    <a:schemeClr val="accent6">
                      <a:lumMod val="50000"/>
                    </a:schemeClr>
                  </a:solidFill>
                  <a:latin typeface="微软雅黑" panose="020B0503020204020204" pitchFamily="34" charset="-122"/>
                  <a:ea typeface="微软雅黑" panose="020B0503020204020204" pitchFamily="34" charset="-122"/>
                  <a:cs typeface="宋体" charset="0"/>
                </a:rPr>
                <a:t>节点</a:t>
              </a:r>
              <a:r>
                <a:rPr lang="en-US" altLang="zh-CN" b="1" dirty="0">
                  <a:solidFill>
                    <a:schemeClr val="accent6">
                      <a:lumMod val="50000"/>
                    </a:schemeClr>
                  </a:solidFill>
                  <a:latin typeface="Calibri" charset="0"/>
                  <a:ea typeface="宋体" charset="0"/>
                  <a:cs typeface="宋体" charset="0"/>
                </a:rPr>
                <a:t>B</a:t>
              </a:r>
            </a:p>
          </p:txBody>
        </p:sp>
      </p:grpSp>
      <p:grpSp>
        <p:nvGrpSpPr>
          <p:cNvPr id="444498" name="Group 82"/>
          <p:cNvGrpSpPr>
            <a:grpSpLocks/>
          </p:cNvGrpSpPr>
          <p:nvPr/>
        </p:nvGrpSpPr>
        <p:grpSpPr bwMode="auto">
          <a:xfrm>
            <a:off x="1542576" y="2663152"/>
            <a:ext cx="2628900" cy="384176"/>
            <a:chOff x="212" y="1309"/>
            <a:chExt cx="1656" cy="242"/>
          </a:xfrm>
        </p:grpSpPr>
        <p:graphicFrame>
          <p:nvGraphicFramePr>
            <p:cNvPr id="444452" name="Object 36"/>
            <p:cNvGraphicFramePr>
              <a:graphicFrameLocks noChangeAspect="1"/>
            </p:cNvGraphicFramePr>
            <p:nvPr>
              <p:extLst/>
            </p:nvPr>
          </p:nvGraphicFramePr>
          <p:xfrm>
            <a:off x="797" y="1314"/>
            <a:ext cx="1071" cy="237"/>
          </p:xfrm>
          <a:graphic>
            <a:graphicData uri="http://schemas.openxmlformats.org/presentationml/2006/ole">
              <mc:AlternateContent xmlns:mc="http://schemas.openxmlformats.org/markup-compatibility/2006">
                <mc:Choice xmlns:v="urn:schemas-microsoft-com:vml" Requires="v">
                  <p:oleObj spid="_x0000_s39553" name="Equation" r:id="rId7" imgW="1028520" imgH="228600" progId="Equation.DSMT4">
                    <p:embed/>
                  </p:oleObj>
                </mc:Choice>
                <mc:Fallback>
                  <p:oleObj name="Equation" r:id="rId7" imgW="1028520" imgH="228600" progId="Equation.DSMT4">
                    <p:embed/>
                    <p:pic>
                      <p:nvPicPr>
                        <p:cNvPr id="444452"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 y="1314"/>
                          <a:ext cx="1071" cy="2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44454" name="Rectangle 38"/>
            <p:cNvSpPr>
              <a:spLocks noChangeArrowheads="1"/>
            </p:cNvSpPr>
            <p:nvPr/>
          </p:nvSpPr>
          <p:spPr bwMode="auto">
            <a:xfrm>
              <a:off x="212" y="1309"/>
              <a:ext cx="558" cy="1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spcBef>
                  <a:spcPct val="20000"/>
                </a:spcBef>
              </a:pPr>
              <a:r>
                <a:rPr lang="zh-CN" altLang="en-US" b="1" dirty="0">
                  <a:solidFill>
                    <a:schemeClr val="accent6">
                      <a:lumMod val="50000"/>
                    </a:schemeClr>
                  </a:solidFill>
                  <a:latin typeface="微软雅黑" panose="020B0503020204020204" pitchFamily="34" charset="-122"/>
                  <a:ea typeface="微软雅黑" panose="020B0503020204020204" pitchFamily="34" charset="-122"/>
                  <a:cs typeface="宋体" charset="0"/>
                </a:rPr>
                <a:t>节点</a:t>
              </a:r>
              <a:r>
                <a:rPr lang="en-US" altLang="zh-CN" b="1" dirty="0">
                  <a:solidFill>
                    <a:schemeClr val="accent6">
                      <a:lumMod val="50000"/>
                    </a:schemeClr>
                  </a:solidFill>
                  <a:latin typeface="Calibri" charset="0"/>
                  <a:ea typeface="宋体" charset="0"/>
                  <a:cs typeface="宋体" charset="0"/>
                </a:rPr>
                <a:t>D</a:t>
              </a:r>
            </a:p>
          </p:txBody>
        </p:sp>
      </p:grpSp>
      <p:grpSp>
        <p:nvGrpSpPr>
          <p:cNvPr id="444500" name="Group 84"/>
          <p:cNvGrpSpPr>
            <a:grpSpLocks/>
          </p:cNvGrpSpPr>
          <p:nvPr/>
        </p:nvGrpSpPr>
        <p:grpSpPr bwMode="auto">
          <a:xfrm>
            <a:off x="1852170" y="5661604"/>
            <a:ext cx="2487613" cy="718326"/>
            <a:chOff x="3198" y="3070"/>
            <a:chExt cx="1567" cy="462"/>
          </a:xfrm>
        </p:grpSpPr>
        <p:graphicFrame>
          <p:nvGraphicFramePr>
            <p:cNvPr id="444466" name="Object 50"/>
            <p:cNvGraphicFramePr>
              <a:graphicFrameLocks noChangeAspect="1"/>
            </p:cNvGraphicFramePr>
            <p:nvPr>
              <p:extLst>
                <p:ext uri="{D42A27DB-BD31-4B8C-83A1-F6EECF244321}">
                  <p14:modId xmlns:p14="http://schemas.microsoft.com/office/powerpoint/2010/main" val="3610812586"/>
                </p:ext>
              </p:extLst>
            </p:nvPr>
          </p:nvGraphicFramePr>
          <p:xfrm>
            <a:off x="4036" y="3070"/>
            <a:ext cx="729" cy="462"/>
          </p:xfrm>
          <a:graphic>
            <a:graphicData uri="http://schemas.openxmlformats.org/presentationml/2006/ole">
              <mc:AlternateContent xmlns:mc="http://schemas.openxmlformats.org/markup-compatibility/2006">
                <mc:Choice xmlns:v="urn:schemas-microsoft-com:vml" Requires="v">
                  <p:oleObj spid="_x0000_s39554" name="Equation" r:id="rId9" imgW="685800" imgH="431800" progId="Equation.DSMT4">
                    <p:embed/>
                  </p:oleObj>
                </mc:Choice>
                <mc:Fallback>
                  <p:oleObj name="Equation" r:id="rId9" imgW="685800" imgH="431800" progId="Equation.DSMT4">
                    <p:embed/>
                    <p:pic>
                      <p:nvPicPr>
                        <p:cNvPr id="444466" name="Object 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6" y="3070"/>
                          <a:ext cx="729" cy="4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44456" name="Rectangle 40"/>
            <p:cNvSpPr>
              <a:spLocks noChangeArrowheads="1"/>
            </p:cNvSpPr>
            <p:nvPr/>
          </p:nvSpPr>
          <p:spPr bwMode="auto">
            <a:xfrm>
              <a:off x="3198" y="3161"/>
              <a:ext cx="843" cy="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eaLnBrk="0" hangingPunct="0">
                <a:tabLst>
                  <a:tab pos="914400" algn="l"/>
                  <a:tab pos="5257800" algn="r"/>
                </a:tabLst>
              </a:pPr>
              <a:r>
                <a:rPr lang="zh-CN" altLang="en-US"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解方程可得</a:t>
              </a:r>
            </a:p>
          </p:txBody>
        </p:sp>
      </p:grpSp>
      <p:sp>
        <p:nvSpPr>
          <p:cNvPr id="444481" name="Rectangle 65"/>
          <p:cNvSpPr>
            <a:spLocks noChangeArrowheads="1"/>
          </p:cNvSpPr>
          <p:nvPr/>
        </p:nvSpPr>
        <p:spPr bwMode="auto">
          <a:xfrm>
            <a:off x="439615" y="1410574"/>
            <a:ext cx="4398701"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marL="285750" indent="-285750">
              <a:buFont typeface="Wingdings" panose="05000000000000000000" pitchFamily="2" charset="2"/>
              <a:buChar char="v"/>
            </a:pPr>
            <a:r>
              <a:rPr lang="en-US" altLang="zh-CN"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3</a:t>
            </a:r>
            <a:r>
              <a:rPr lang="zh-CN" altLang="en-US"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个独立</a:t>
            </a:r>
            <a:r>
              <a:rPr lang="en-US" altLang="zh-CN"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KCL</a:t>
            </a:r>
            <a:r>
              <a:rPr lang="zh-CN" altLang="en-US"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方程：</a:t>
            </a:r>
          </a:p>
        </p:txBody>
      </p:sp>
      <p:sp>
        <p:nvSpPr>
          <p:cNvPr id="444482" name="Rectangle 66"/>
          <p:cNvSpPr>
            <a:spLocks noChangeArrowheads="1"/>
          </p:cNvSpPr>
          <p:nvPr/>
        </p:nvSpPr>
        <p:spPr bwMode="auto">
          <a:xfrm>
            <a:off x="439615" y="3191225"/>
            <a:ext cx="471616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marL="285750" indent="-285750">
              <a:buFont typeface="Wingdings" panose="05000000000000000000" pitchFamily="2" charset="2"/>
              <a:buChar char="v"/>
            </a:pPr>
            <a:r>
              <a:rPr lang="zh-CN" altLang="en-US"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按</a:t>
            </a:r>
            <a:r>
              <a:rPr lang="en-US" altLang="zh-CN"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3</a:t>
            </a:r>
            <a:r>
              <a:rPr lang="zh-CN" altLang="en-US"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个网孔列写的</a:t>
            </a:r>
            <a:r>
              <a:rPr lang="en-US" altLang="zh-CN"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KVL</a:t>
            </a:r>
            <a:r>
              <a:rPr lang="zh-CN" altLang="en-US"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方程：</a:t>
            </a:r>
          </a:p>
        </p:txBody>
      </p:sp>
      <p:grpSp>
        <p:nvGrpSpPr>
          <p:cNvPr id="444489" name="Group 73"/>
          <p:cNvGrpSpPr>
            <a:grpSpLocks/>
          </p:cNvGrpSpPr>
          <p:nvPr/>
        </p:nvGrpSpPr>
        <p:grpSpPr bwMode="auto">
          <a:xfrm>
            <a:off x="1523556" y="3661197"/>
            <a:ext cx="3727454" cy="427037"/>
            <a:chOff x="204" y="1979"/>
            <a:chExt cx="2348" cy="269"/>
          </a:xfrm>
        </p:grpSpPr>
        <p:sp>
          <p:nvSpPr>
            <p:cNvPr id="444483" name="Rectangle 67"/>
            <p:cNvSpPr>
              <a:spLocks noChangeArrowheads="1"/>
            </p:cNvSpPr>
            <p:nvPr/>
          </p:nvSpPr>
          <p:spPr bwMode="auto">
            <a:xfrm>
              <a:off x="204" y="1979"/>
              <a:ext cx="680"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l" eaLnBrk="0" hangingPunct="0"/>
              <a:r>
                <a:rPr lang="zh-CN" altLang="en-US" b="1" dirty="0">
                  <a:solidFill>
                    <a:schemeClr val="accent6">
                      <a:lumMod val="50000"/>
                    </a:schemeClr>
                  </a:solidFill>
                  <a:latin typeface="微软雅黑" panose="020B0503020204020204" pitchFamily="34" charset="-122"/>
                  <a:ea typeface="微软雅黑" panose="020B0503020204020204" pitchFamily="34" charset="-122"/>
                  <a:cs typeface="宋体" charset="0"/>
                </a:rPr>
                <a:t>网孔</a:t>
              </a:r>
              <a:r>
                <a:rPr lang="en-US" altLang="zh-CN" b="1" i="1" dirty="0">
                  <a:solidFill>
                    <a:schemeClr val="accent6">
                      <a:lumMod val="50000"/>
                    </a:schemeClr>
                  </a:solidFill>
                  <a:latin typeface="Times New Roman" charset="0"/>
                  <a:ea typeface="宋体" charset="0"/>
                  <a:cs typeface="宋体" charset="0"/>
                </a:rPr>
                <a:t>l</a:t>
              </a:r>
              <a:r>
                <a:rPr lang="en-US" altLang="zh-CN" b="1" baseline="-25000" dirty="0">
                  <a:solidFill>
                    <a:schemeClr val="accent6">
                      <a:lumMod val="50000"/>
                    </a:schemeClr>
                  </a:solidFill>
                  <a:latin typeface="Times New Roman" charset="0"/>
                  <a:ea typeface="宋体" charset="0"/>
                  <a:cs typeface="宋体" charset="0"/>
                </a:rPr>
                <a:t>1</a:t>
              </a:r>
              <a:r>
                <a:rPr lang="zh-CN" altLang="en-US" b="1" dirty="0">
                  <a:solidFill>
                    <a:schemeClr val="accent6">
                      <a:lumMod val="50000"/>
                    </a:schemeClr>
                  </a:solidFill>
                  <a:latin typeface="Times New Roman" charset="0"/>
                  <a:ea typeface="宋体" charset="0"/>
                  <a:cs typeface="宋体" charset="0"/>
                </a:rPr>
                <a:t>：</a:t>
              </a:r>
              <a:r>
                <a:rPr lang="zh-CN" altLang="en-US" sz="2000" b="1" dirty="0">
                  <a:solidFill>
                    <a:schemeClr val="accent6">
                      <a:lumMod val="50000"/>
                    </a:schemeClr>
                  </a:solidFill>
                </a:rPr>
                <a:t> </a:t>
              </a:r>
            </a:p>
          </p:txBody>
        </p:sp>
        <p:graphicFrame>
          <p:nvGraphicFramePr>
            <p:cNvPr id="444484" name="Object 68"/>
            <p:cNvGraphicFramePr>
              <a:graphicFrameLocks noChangeAspect="1"/>
            </p:cNvGraphicFramePr>
            <p:nvPr>
              <p:extLst/>
            </p:nvPr>
          </p:nvGraphicFramePr>
          <p:xfrm>
            <a:off x="738" y="1979"/>
            <a:ext cx="1814" cy="269"/>
          </p:xfrm>
          <a:graphic>
            <a:graphicData uri="http://schemas.openxmlformats.org/presentationml/2006/ole">
              <mc:AlternateContent xmlns:mc="http://schemas.openxmlformats.org/markup-compatibility/2006">
                <mc:Choice xmlns:v="urn:schemas-microsoft-com:vml" Requires="v">
                  <p:oleObj spid="_x0000_s39555" name="Equation" r:id="rId11" imgW="1536700" imgH="228600" progId="Equation.DSMT4">
                    <p:embed/>
                  </p:oleObj>
                </mc:Choice>
                <mc:Fallback>
                  <p:oleObj name="Equation" r:id="rId11" imgW="1536700" imgH="228600" progId="Equation.DSMT4">
                    <p:embed/>
                    <p:pic>
                      <p:nvPicPr>
                        <p:cNvPr id="444484" name="Object 6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8" y="1979"/>
                          <a:ext cx="1814" cy="269"/>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grpSp>
        <p:nvGrpSpPr>
          <p:cNvPr id="444490" name="Group 74"/>
          <p:cNvGrpSpPr>
            <a:grpSpLocks/>
          </p:cNvGrpSpPr>
          <p:nvPr/>
        </p:nvGrpSpPr>
        <p:grpSpPr bwMode="auto">
          <a:xfrm>
            <a:off x="1523557" y="4170783"/>
            <a:ext cx="3311525" cy="425450"/>
            <a:chOff x="204" y="2273"/>
            <a:chExt cx="2086" cy="268"/>
          </a:xfrm>
        </p:grpSpPr>
        <p:sp>
          <p:nvSpPr>
            <p:cNvPr id="444486" name="Rectangle 70"/>
            <p:cNvSpPr>
              <a:spLocks noChangeArrowheads="1"/>
            </p:cNvSpPr>
            <p:nvPr/>
          </p:nvSpPr>
          <p:spPr bwMode="auto">
            <a:xfrm>
              <a:off x="204" y="2273"/>
              <a:ext cx="680"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l" eaLnBrk="0" hangingPunct="0"/>
              <a:r>
                <a:rPr lang="zh-CN" altLang="en-US" b="1" dirty="0">
                  <a:solidFill>
                    <a:schemeClr val="accent6">
                      <a:lumMod val="50000"/>
                    </a:schemeClr>
                  </a:solidFill>
                  <a:latin typeface="微软雅黑" panose="020B0503020204020204" pitchFamily="34" charset="-122"/>
                  <a:ea typeface="微软雅黑" panose="020B0503020204020204" pitchFamily="34" charset="-122"/>
                  <a:cs typeface="宋体" charset="0"/>
                </a:rPr>
                <a:t>网孔</a:t>
              </a:r>
              <a:r>
                <a:rPr lang="en-US" altLang="zh-CN" b="1" i="1" dirty="0">
                  <a:solidFill>
                    <a:schemeClr val="accent6">
                      <a:lumMod val="50000"/>
                    </a:schemeClr>
                  </a:solidFill>
                  <a:latin typeface="Times New Roman" charset="0"/>
                  <a:ea typeface="宋体" charset="0"/>
                  <a:cs typeface="宋体" charset="0"/>
                </a:rPr>
                <a:t>l</a:t>
              </a:r>
              <a:r>
                <a:rPr lang="en-US" altLang="zh-CN" b="1" baseline="-25000" dirty="0">
                  <a:solidFill>
                    <a:schemeClr val="accent6">
                      <a:lumMod val="50000"/>
                    </a:schemeClr>
                  </a:solidFill>
                  <a:latin typeface="Times New Roman" charset="0"/>
                  <a:ea typeface="宋体" charset="0"/>
                  <a:cs typeface="宋体" charset="0"/>
                </a:rPr>
                <a:t>2</a:t>
              </a:r>
              <a:r>
                <a:rPr lang="zh-CN" altLang="en-US" b="1" dirty="0">
                  <a:solidFill>
                    <a:schemeClr val="accent6">
                      <a:lumMod val="50000"/>
                    </a:schemeClr>
                  </a:solidFill>
                  <a:latin typeface="Times New Roman" charset="0"/>
                  <a:ea typeface="宋体" charset="0"/>
                  <a:cs typeface="宋体" charset="0"/>
                </a:rPr>
                <a:t>：</a:t>
              </a:r>
              <a:r>
                <a:rPr lang="zh-CN" altLang="en-US" sz="2000" b="1" dirty="0">
                  <a:solidFill>
                    <a:schemeClr val="accent6">
                      <a:lumMod val="50000"/>
                    </a:schemeClr>
                  </a:solidFill>
                </a:rPr>
                <a:t> </a:t>
              </a:r>
            </a:p>
          </p:txBody>
        </p:sp>
        <p:graphicFrame>
          <p:nvGraphicFramePr>
            <p:cNvPr id="444487" name="Object 71"/>
            <p:cNvGraphicFramePr>
              <a:graphicFrameLocks noChangeAspect="1"/>
            </p:cNvGraphicFramePr>
            <p:nvPr/>
          </p:nvGraphicFramePr>
          <p:xfrm>
            <a:off x="748" y="2288"/>
            <a:ext cx="1542" cy="253"/>
          </p:xfrm>
          <a:graphic>
            <a:graphicData uri="http://schemas.openxmlformats.org/presentationml/2006/ole">
              <mc:AlternateContent xmlns:mc="http://schemas.openxmlformats.org/markup-compatibility/2006">
                <mc:Choice xmlns:v="urn:schemas-microsoft-com:vml" Requires="v">
                  <p:oleObj spid="_x0000_s39556" name="Equation" r:id="rId13" imgW="1397000" imgH="228600" progId="Equation.DSMT4">
                    <p:embed/>
                  </p:oleObj>
                </mc:Choice>
                <mc:Fallback>
                  <p:oleObj name="Equation" r:id="rId13" imgW="1397000" imgH="228600" progId="Equation.DSMT4">
                    <p:embed/>
                    <p:pic>
                      <p:nvPicPr>
                        <p:cNvPr id="444487"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 y="2288"/>
                          <a:ext cx="1542" cy="25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grpSp>
        <p:nvGrpSpPr>
          <p:cNvPr id="444494" name="Group 78"/>
          <p:cNvGrpSpPr>
            <a:grpSpLocks/>
          </p:cNvGrpSpPr>
          <p:nvPr/>
        </p:nvGrpSpPr>
        <p:grpSpPr bwMode="auto">
          <a:xfrm>
            <a:off x="1523556" y="4667671"/>
            <a:ext cx="3240088" cy="431800"/>
            <a:chOff x="204" y="2568"/>
            <a:chExt cx="2041" cy="272"/>
          </a:xfrm>
        </p:grpSpPr>
        <p:sp>
          <p:nvSpPr>
            <p:cNvPr id="444491" name="Rectangle 75"/>
            <p:cNvSpPr>
              <a:spLocks noChangeArrowheads="1"/>
            </p:cNvSpPr>
            <p:nvPr/>
          </p:nvSpPr>
          <p:spPr bwMode="auto">
            <a:xfrm>
              <a:off x="204" y="2568"/>
              <a:ext cx="680"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l" eaLnBrk="0" hangingPunct="0"/>
              <a:r>
                <a:rPr lang="zh-CN" altLang="en-US" b="1" dirty="0">
                  <a:solidFill>
                    <a:schemeClr val="accent6">
                      <a:lumMod val="50000"/>
                    </a:schemeClr>
                  </a:solidFill>
                  <a:latin typeface="微软雅黑" panose="020B0503020204020204" pitchFamily="34" charset="-122"/>
                  <a:ea typeface="微软雅黑" panose="020B0503020204020204" pitchFamily="34" charset="-122"/>
                  <a:cs typeface="宋体" charset="0"/>
                </a:rPr>
                <a:t>网孔</a:t>
              </a:r>
              <a:r>
                <a:rPr lang="en-US" altLang="zh-CN" b="1" i="1" dirty="0">
                  <a:solidFill>
                    <a:schemeClr val="accent6">
                      <a:lumMod val="50000"/>
                    </a:schemeClr>
                  </a:solidFill>
                  <a:latin typeface="Times New Roman" charset="0"/>
                  <a:ea typeface="宋体" charset="0"/>
                  <a:cs typeface="宋体" charset="0"/>
                </a:rPr>
                <a:t>l</a:t>
              </a:r>
              <a:r>
                <a:rPr lang="en-US" altLang="zh-CN" b="1" baseline="-25000" dirty="0">
                  <a:solidFill>
                    <a:schemeClr val="accent6">
                      <a:lumMod val="50000"/>
                    </a:schemeClr>
                  </a:solidFill>
                  <a:latin typeface="Times New Roman" charset="0"/>
                  <a:ea typeface="宋体" charset="0"/>
                  <a:cs typeface="宋体" charset="0"/>
                </a:rPr>
                <a:t>3</a:t>
              </a:r>
              <a:r>
                <a:rPr lang="zh-CN" altLang="en-US" b="1" dirty="0">
                  <a:solidFill>
                    <a:schemeClr val="accent6">
                      <a:lumMod val="50000"/>
                    </a:schemeClr>
                  </a:solidFill>
                  <a:latin typeface="Times New Roman" charset="0"/>
                  <a:ea typeface="宋体" charset="0"/>
                  <a:cs typeface="宋体" charset="0"/>
                </a:rPr>
                <a:t>：</a:t>
              </a:r>
              <a:r>
                <a:rPr lang="zh-CN" altLang="en-US" sz="2000" b="1" dirty="0">
                  <a:solidFill>
                    <a:schemeClr val="accent6">
                      <a:lumMod val="50000"/>
                    </a:schemeClr>
                  </a:solidFill>
                </a:rPr>
                <a:t> </a:t>
              </a:r>
            </a:p>
          </p:txBody>
        </p:sp>
        <p:graphicFrame>
          <p:nvGraphicFramePr>
            <p:cNvPr id="444492" name="Object 76"/>
            <p:cNvGraphicFramePr>
              <a:graphicFrameLocks noChangeAspect="1"/>
            </p:cNvGraphicFramePr>
            <p:nvPr/>
          </p:nvGraphicFramePr>
          <p:xfrm>
            <a:off x="748" y="2594"/>
            <a:ext cx="1497" cy="246"/>
          </p:xfrm>
          <a:graphic>
            <a:graphicData uri="http://schemas.openxmlformats.org/presentationml/2006/ole">
              <mc:AlternateContent xmlns:mc="http://schemas.openxmlformats.org/markup-compatibility/2006">
                <mc:Choice xmlns:v="urn:schemas-microsoft-com:vml" Requires="v">
                  <p:oleObj spid="_x0000_s39557" name="Equation" r:id="rId15" imgW="1397000" imgH="228600" progId="Equation.DSMT4">
                    <p:embed/>
                  </p:oleObj>
                </mc:Choice>
                <mc:Fallback>
                  <p:oleObj name="Equation" r:id="rId15" imgW="1397000" imgH="228600" progId="Equation.DSMT4">
                    <p:embed/>
                    <p:pic>
                      <p:nvPicPr>
                        <p:cNvPr id="444492" name="Object 7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8" y="2594"/>
                          <a:ext cx="1497" cy="24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sp>
        <p:nvSpPr>
          <p:cNvPr id="444495" name="Rectangle 79"/>
          <p:cNvSpPr>
            <a:spLocks noChangeArrowheads="1"/>
          </p:cNvSpPr>
          <p:nvPr/>
        </p:nvSpPr>
        <p:spPr bwMode="auto">
          <a:xfrm>
            <a:off x="439615" y="5268220"/>
            <a:ext cx="690851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marL="285750" indent="-285750" eaLnBrk="0" hangingPunct="0">
              <a:buFont typeface="Wingdings" panose="05000000000000000000" pitchFamily="2" charset="2"/>
              <a:buChar char="v"/>
              <a:tabLst>
                <a:tab pos="914400" algn="l"/>
                <a:tab pos="5257800" algn="r"/>
              </a:tabLst>
            </a:pPr>
            <a:r>
              <a:rPr lang="en-US" altLang="zh-CN"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6</a:t>
            </a:r>
            <a:r>
              <a:rPr lang="zh-CN" altLang="en-US"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个独立的电路方程用以求解</a:t>
            </a:r>
            <a:r>
              <a:rPr lang="en-US" altLang="zh-CN"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6</a:t>
            </a:r>
            <a:r>
              <a:rPr lang="zh-CN" altLang="en-US"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个支路电流变量</a:t>
            </a:r>
          </a:p>
        </p:txBody>
      </p:sp>
      <p:sp>
        <p:nvSpPr>
          <p:cNvPr id="444499" name="Rectangle 83"/>
          <p:cNvSpPr>
            <a:spLocks noChangeArrowheads="1"/>
          </p:cNvSpPr>
          <p:nvPr/>
        </p:nvSpPr>
        <p:spPr bwMode="auto">
          <a:xfrm>
            <a:off x="439615" y="5755877"/>
            <a:ext cx="313747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marL="285750" indent="-285750" eaLnBrk="0" hangingPunct="0">
              <a:buFont typeface="Wingdings" panose="05000000000000000000" pitchFamily="2" charset="2"/>
              <a:buChar char="v"/>
            </a:pPr>
            <a:r>
              <a:rPr lang="zh-CN" altLang="en-US"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当</a:t>
            </a:r>
            <a:r>
              <a:rPr lang="en-US" altLang="zh-CN" b="1" i="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I</a:t>
            </a:r>
            <a:r>
              <a:rPr lang="en-US" altLang="zh-CN" b="1" i="1" baseline="-25000"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G</a:t>
            </a:r>
            <a:r>
              <a:rPr lang="en-US" altLang="zh-CN"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=0</a:t>
            </a:r>
            <a:r>
              <a:rPr lang="zh-CN" altLang="en-US" b="1" dirty="0">
                <a:solidFill>
                  <a:schemeClr val="tx1">
                    <a:lumMod val="75000"/>
                    <a:lumOff val="25000"/>
                  </a:schemeClr>
                </a:solidFill>
                <a:latin typeface="Times New Roman" panose="02020603050405020304" pitchFamily="18" charset="0"/>
                <a:ea typeface="微软雅黑" panose="020B0503020204020204" pitchFamily="34" charset="-122"/>
                <a:cs typeface="宋体" charset="0"/>
              </a:rPr>
              <a:t>时，</a:t>
            </a:r>
            <a:r>
              <a:rPr lang="zh-CN" altLang="en-US" sz="2000" b="1" dirty="0">
                <a:solidFill>
                  <a:schemeClr val="tx1">
                    <a:lumMod val="75000"/>
                    <a:lumOff val="25000"/>
                  </a:schemeClr>
                </a:solidFill>
                <a:latin typeface="Times New Roman" panose="02020603050405020304" pitchFamily="18" charset="0"/>
                <a:ea typeface="微软雅黑" panose="020B0503020204020204" pitchFamily="34" charset="-122"/>
              </a:rPr>
              <a:t> </a:t>
            </a:r>
          </a:p>
        </p:txBody>
      </p:sp>
      <p:sp>
        <p:nvSpPr>
          <p:cNvPr id="2" name="标题 1"/>
          <p:cNvSpPr>
            <a:spLocks noGrp="1"/>
          </p:cNvSpPr>
          <p:nvPr>
            <p:ph type="title"/>
          </p:nvPr>
        </p:nvSpPr>
        <p:spPr/>
        <p:txBody>
          <a:bodyPr/>
          <a:lstStyle/>
          <a:p>
            <a:r>
              <a:rPr lang="zh-CN" altLang="en-US" dirty="0"/>
              <a:t>电路可以列写的独立方程数目与支路电流法</a:t>
            </a:r>
          </a:p>
        </p:txBody>
      </p:sp>
      <p:pic>
        <p:nvPicPr>
          <p:cNvPr id="3" name="图片 2">
            <a:extLst>
              <a:ext uri="{FF2B5EF4-FFF2-40B4-BE49-F238E27FC236}">
                <a16:creationId xmlns:a16="http://schemas.microsoft.com/office/drawing/2014/main" id="{84555B3F-01C2-4A65-A4C7-EA523241C4CB}"/>
              </a:ext>
            </a:extLst>
          </p:cNvPr>
          <p:cNvPicPr>
            <a:picLocks noChangeAspect="1"/>
          </p:cNvPicPr>
          <p:nvPr/>
        </p:nvPicPr>
        <p:blipFill>
          <a:blip r:embed="rId17"/>
          <a:stretch>
            <a:fillRect/>
          </a:stretch>
        </p:blipFill>
        <p:spPr>
          <a:xfrm>
            <a:off x="5605020" y="1720910"/>
            <a:ext cx="6147365" cy="4082182"/>
          </a:xfrm>
          <a:prstGeom prst="rect">
            <a:avLst/>
          </a:prstGeom>
        </p:spPr>
      </p:pic>
    </p:spTree>
    <p:extLst>
      <p:ext uri="{BB962C8B-B14F-4D97-AF65-F5344CB8AC3E}">
        <p14:creationId xmlns:p14="http://schemas.microsoft.com/office/powerpoint/2010/main" val="73505608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1BD2E-0927-4975-B39B-4F3DB10CE44E}"/>
              </a:ext>
            </a:extLst>
          </p:cNvPr>
          <p:cNvSpPr>
            <a:spLocks noGrp="1"/>
          </p:cNvSpPr>
          <p:nvPr>
            <p:ph type="title"/>
          </p:nvPr>
        </p:nvSpPr>
        <p:spPr>
          <a:xfrm>
            <a:off x="439615" y="764293"/>
            <a:ext cx="11298116" cy="437186"/>
          </a:xfrm>
        </p:spPr>
        <p:txBody>
          <a:bodyPr/>
          <a:lstStyle/>
          <a:p>
            <a:r>
              <a:rPr lang="zh-CN" altLang="en-US" dirty="0"/>
              <a:t>例</a:t>
            </a:r>
            <a:r>
              <a:rPr lang="en-US" altLang="zh-CN" dirty="0"/>
              <a:t>1</a:t>
            </a:r>
            <a:endParaRPr lang="zh-CN" altLang="en-US" dirty="0"/>
          </a:p>
        </p:txBody>
      </p:sp>
      <p:sp>
        <p:nvSpPr>
          <p:cNvPr id="3" name="内容占位符 2">
            <a:extLst>
              <a:ext uri="{FF2B5EF4-FFF2-40B4-BE49-F238E27FC236}">
                <a16:creationId xmlns:a16="http://schemas.microsoft.com/office/drawing/2014/main" id="{8D97B353-1341-464F-8F9D-100041D547D9}"/>
              </a:ext>
            </a:extLst>
          </p:cNvPr>
          <p:cNvSpPr>
            <a:spLocks noGrp="1"/>
          </p:cNvSpPr>
          <p:nvPr>
            <p:ph idx="1"/>
          </p:nvPr>
        </p:nvSpPr>
        <p:spPr>
          <a:xfrm>
            <a:off x="439615" y="1433016"/>
            <a:ext cx="4830097" cy="1664807"/>
          </a:xfrm>
        </p:spPr>
        <p:txBody>
          <a:bodyPr/>
          <a:lstStyle/>
          <a:p>
            <a:r>
              <a:rPr lang="zh-CN" altLang="en-US" dirty="0"/>
              <a:t>求图中各支路的电流。</a:t>
            </a:r>
            <a:endParaRPr lang="en-US" altLang="zh-CN" dirty="0"/>
          </a:p>
          <a:p>
            <a:pPr marL="0" indent="0">
              <a:buNone/>
            </a:pPr>
            <a:r>
              <a:rPr lang="zh-CN" altLang="en-US" dirty="0"/>
              <a:t>    已知</a:t>
            </a:r>
          </a:p>
          <a:p>
            <a:endParaRPr lang="zh-CN" altLang="en-US" dirty="0"/>
          </a:p>
        </p:txBody>
      </p:sp>
      <p:graphicFrame>
        <p:nvGraphicFramePr>
          <p:cNvPr id="4" name="Object 6">
            <a:extLst>
              <a:ext uri="{FF2B5EF4-FFF2-40B4-BE49-F238E27FC236}">
                <a16:creationId xmlns:a16="http://schemas.microsoft.com/office/drawing/2014/main" id="{5A2C0C71-9F73-40CA-A8AC-BEBF2DAA3BF1}"/>
              </a:ext>
            </a:extLst>
          </p:cNvPr>
          <p:cNvGraphicFramePr>
            <a:graphicFrameLocks noChangeAspect="1"/>
          </p:cNvGraphicFramePr>
          <p:nvPr>
            <p:extLst>
              <p:ext uri="{D42A27DB-BD31-4B8C-83A1-F6EECF244321}">
                <p14:modId xmlns:p14="http://schemas.microsoft.com/office/powerpoint/2010/main" val="3296171533"/>
              </p:ext>
            </p:extLst>
          </p:nvPr>
        </p:nvGraphicFramePr>
        <p:xfrm>
          <a:off x="1473200" y="2125663"/>
          <a:ext cx="2828925" cy="409575"/>
        </p:xfrm>
        <a:graphic>
          <a:graphicData uri="http://schemas.openxmlformats.org/presentationml/2006/ole">
            <mc:AlternateContent xmlns:mc="http://schemas.openxmlformats.org/markup-compatibility/2006">
              <mc:Choice xmlns:v="urn:schemas-microsoft-com:vml" Requires="v">
                <p:oleObj spid="_x0000_s48478" name="Equation" r:id="rId3" imgW="1663560" imgH="241200" progId="Equation.DSMT4">
                  <p:embed/>
                </p:oleObj>
              </mc:Choice>
              <mc:Fallback>
                <p:oleObj name="Equation" r:id="rId3" imgW="1663560" imgH="241200" progId="Equation.DSMT4">
                  <p:embed/>
                  <p:pic>
                    <p:nvPicPr>
                      <p:cNvPr id="13" name="Object 6">
                        <a:extLst>
                          <a:ext uri="{FF2B5EF4-FFF2-40B4-BE49-F238E27FC236}">
                            <a16:creationId xmlns:a16="http://schemas.microsoft.com/office/drawing/2014/main" id="{D3FDBFD7-0608-4D9E-90AB-097D50C8CC08}"/>
                          </a:ext>
                        </a:extLst>
                      </p:cNvPr>
                      <p:cNvPicPr>
                        <a:picLocks noChangeAspect="1" noChangeArrowheads="1"/>
                      </p:cNvPicPr>
                      <p:nvPr/>
                    </p:nvPicPr>
                    <p:blipFill>
                      <a:blip r:embed="rId4"/>
                      <a:srcRect/>
                      <a:stretch>
                        <a:fillRect/>
                      </a:stretch>
                    </p:blipFill>
                    <p:spPr bwMode="auto">
                      <a:xfrm>
                        <a:off x="1473200" y="2125663"/>
                        <a:ext cx="28289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6">
            <a:extLst>
              <a:ext uri="{FF2B5EF4-FFF2-40B4-BE49-F238E27FC236}">
                <a16:creationId xmlns:a16="http://schemas.microsoft.com/office/drawing/2014/main" id="{4C5FFF1E-3C2A-4C78-9FA3-36D44420B4B3}"/>
              </a:ext>
            </a:extLst>
          </p:cNvPr>
          <p:cNvGraphicFramePr>
            <a:graphicFrameLocks noChangeAspect="1"/>
          </p:cNvGraphicFramePr>
          <p:nvPr>
            <p:extLst>
              <p:ext uri="{D42A27DB-BD31-4B8C-83A1-F6EECF244321}">
                <p14:modId xmlns:p14="http://schemas.microsoft.com/office/powerpoint/2010/main" val="637831092"/>
              </p:ext>
            </p:extLst>
          </p:nvPr>
        </p:nvGraphicFramePr>
        <p:xfrm>
          <a:off x="760413" y="2625725"/>
          <a:ext cx="3432175" cy="409575"/>
        </p:xfrm>
        <a:graphic>
          <a:graphicData uri="http://schemas.openxmlformats.org/presentationml/2006/ole">
            <mc:AlternateContent xmlns:mc="http://schemas.openxmlformats.org/markup-compatibility/2006">
              <mc:Choice xmlns:v="urn:schemas-microsoft-com:vml" Requires="v">
                <p:oleObj spid="_x0000_s48479" name="Equation" r:id="rId5" imgW="2019240" imgH="241200" progId="Equation.DSMT4">
                  <p:embed/>
                </p:oleObj>
              </mc:Choice>
              <mc:Fallback>
                <p:oleObj name="Equation" r:id="rId5" imgW="2019240" imgH="241200" progId="Equation.DSMT4">
                  <p:embed/>
                  <p:pic>
                    <p:nvPicPr>
                      <p:cNvPr id="66" name="Object 6">
                        <a:extLst>
                          <a:ext uri="{FF2B5EF4-FFF2-40B4-BE49-F238E27FC236}">
                            <a16:creationId xmlns:a16="http://schemas.microsoft.com/office/drawing/2014/main" id="{9F35E3CC-4DE7-4A3D-AE23-9220D17AC33D}"/>
                          </a:ext>
                        </a:extLst>
                      </p:cNvPr>
                      <p:cNvPicPr>
                        <a:picLocks noChangeAspect="1" noChangeArrowheads="1"/>
                      </p:cNvPicPr>
                      <p:nvPr/>
                    </p:nvPicPr>
                    <p:blipFill>
                      <a:blip r:embed="rId6"/>
                      <a:srcRect/>
                      <a:stretch>
                        <a:fillRect/>
                      </a:stretch>
                    </p:blipFill>
                    <p:spPr bwMode="auto">
                      <a:xfrm>
                        <a:off x="760413" y="2625725"/>
                        <a:ext cx="34321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 name="Text Box 2">
            <a:extLst>
              <a:ext uri="{FF2B5EF4-FFF2-40B4-BE49-F238E27FC236}">
                <a16:creationId xmlns:a16="http://schemas.microsoft.com/office/drawing/2014/main" id="{1C5E99A1-255F-46CD-B302-4D1A396A2042}"/>
              </a:ext>
            </a:extLst>
          </p:cNvPr>
          <p:cNvSpPr txBox="1">
            <a:spLocks noChangeArrowheads="1"/>
          </p:cNvSpPr>
          <p:nvPr/>
        </p:nvSpPr>
        <p:spPr bwMode="auto">
          <a:xfrm>
            <a:off x="439615" y="3456652"/>
            <a:ext cx="794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kumimoji="1" lang="zh-CN" altLang="en-US" sz="2000" b="1" dirty="0">
                <a:solidFill>
                  <a:srgbClr val="B01F24"/>
                </a:solidFill>
                <a:latin typeface="Times New Roman" panose="02020603050405020304" pitchFamily="18" charset="0"/>
                <a:ea typeface="微软雅黑" panose="020B0503020204020204" pitchFamily="34" charset="-122"/>
              </a:rPr>
              <a:t>解：</a:t>
            </a:r>
          </a:p>
        </p:txBody>
      </p:sp>
      <p:sp>
        <p:nvSpPr>
          <p:cNvPr id="51" name="Text Box 2">
            <a:extLst>
              <a:ext uri="{FF2B5EF4-FFF2-40B4-BE49-F238E27FC236}">
                <a16:creationId xmlns:a16="http://schemas.microsoft.com/office/drawing/2014/main" id="{453A4784-9780-4805-BE62-F44A794A6E2D}"/>
              </a:ext>
            </a:extLst>
          </p:cNvPr>
          <p:cNvSpPr txBox="1">
            <a:spLocks noChangeArrowheads="1"/>
          </p:cNvSpPr>
          <p:nvPr/>
        </p:nvSpPr>
        <p:spPr bwMode="auto">
          <a:xfrm>
            <a:off x="1143955" y="4139489"/>
            <a:ext cx="22193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kumimoji="1" lang="zh-CN" altLang="en-US" sz="2000" dirty="0">
                <a:solidFill>
                  <a:srgbClr val="0070C0"/>
                </a:solidFill>
                <a:latin typeface="Times New Roman" panose="02020603050405020304" pitchFamily="18" charset="0"/>
                <a:ea typeface="微软雅黑" panose="020B0503020204020204" pitchFamily="34" charset="-122"/>
              </a:rPr>
              <a:t>节点</a:t>
            </a:r>
            <a:r>
              <a:rPr kumimoji="1" lang="en-US" altLang="zh-CN" sz="2000" dirty="0">
                <a:solidFill>
                  <a:srgbClr val="0070C0"/>
                </a:solidFill>
                <a:latin typeface="Times New Roman" panose="02020603050405020304" pitchFamily="18" charset="0"/>
                <a:ea typeface="微软雅黑" panose="020B0503020204020204" pitchFamily="34" charset="-122"/>
              </a:rPr>
              <a:t>a</a:t>
            </a:r>
            <a:r>
              <a:rPr kumimoji="1" lang="zh-CN" altLang="en-US" sz="2000" dirty="0">
                <a:solidFill>
                  <a:srgbClr val="0070C0"/>
                </a:solidFill>
                <a:latin typeface="Times New Roman" panose="02020603050405020304" pitchFamily="18" charset="0"/>
                <a:ea typeface="微软雅黑" panose="020B0503020204020204" pitchFamily="34" charset="-122"/>
              </a:rPr>
              <a:t>，</a:t>
            </a:r>
            <a:r>
              <a:rPr kumimoji="1" lang="en-US" altLang="zh-CN" sz="2000" dirty="0">
                <a:solidFill>
                  <a:srgbClr val="0070C0"/>
                </a:solidFill>
                <a:latin typeface="Times New Roman" panose="02020603050405020304" pitchFamily="18" charset="0"/>
                <a:ea typeface="微软雅黑" panose="020B0503020204020204" pitchFamily="34" charset="-122"/>
              </a:rPr>
              <a:t>KCL</a:t>
            </a:r>
            <a:r>
              <a:rPr kumimoji="1" lang="zh-CN" altLang="en-US" sz="2000" dirty="0">
                <a:solidFill>
                  <a:srgbClr val="0070C0"/>
                </a:solidFill>
                <a:latin typeface="Times New Roman" panose="02020603050405020304" pitchFamily="18" charset="0"/>
                <a:ea typeface="微软雅黑" panose="020B0503020204020204" pitchFamily="34" charset="-122"/>
              </a:rPr>
              <a:t>：</a:t>
            </a:r>
          </a:p>
        </p:txBody>
      </p:sp>
      <p:sp>
        <p:nvSpPr>
          <p:cNvPr id="52" name="Text Box 2">
            <a:extLst>
              <a:ext uri="{FF2B5EF4-FFF2-40B4-BE49-F238E27FC236}">
                <a16:creationId xmlns:a16="http://schemas.microsoft.com/office/drawing/2014/main" id="{239917BD-D068-4DEF-9FF3-BE09799E9B15}"/>
              </a:ext>
            </a:extLst>
          </p:cNvPr>
          <p:cNvSpPr txBox="1">
            <a:spLocks noChangeArrowheads="1"/>
          </p:cNvSpPr>
          <p:nvPr/>
        </p:nvSpPr>
        <p:spPr bwMode="auto">
          <a:xfrm>
            <a:off x="1143955" y="4661061"/>
            <a:ext cx="22193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kumimoji="1" lang="zh-CN" altLang="en-US" sz="2000" dirty="0">
                <a:solidFill>
                  <a:srgbClr val="0070C0"/>
                </a:solidFill>
                <a:latin typeface="Times New Roman" panose="02020603050405020304" pitchFamily="18" charset="0"/>
                <a:ea typeface="微软雅黑" panose="020B0503020204020204" pitchFamily="34" charset="-122"/>
              </a:rPr>
              <a:t>回路</a:t>
            </a:r>
            <a:r>
              <a:rPr kumimoji="1" lang="en-US" altLang="zh-CN" sz="2000" dirty="0">
                <a:solidFill>
                  <a:srgbClr val="0070C0"/>
                </a:solidFill>
                <a:latin typeface="Times New Roman" panose="02020603050405020304" pitchFamily="18" charset="0"/>
                <a:ea typeface="微软雅黑" panose="020B0503020204020204" pitchFamily="34" charset="-122"/>
              </a:rPr>
              <a:t>1</a:t>
            </a:r>
            <a:r>
              <a:rPr kumimoji="1" lang="zh-CN" altLang="en-US" sz="2000" dirty="0">
                <a:solidFill>
                  <a:srgbClr val="0070C0"/>
                </a:solidFill>
                <a:latin typeface="Times New Roman" panose="02020603050405020304" pitchFamily="18" charset="0"/>
                <a:ea typeface="微软雅黑" panose="020B0503020204020204" pitchFamily="34" charset="-122"/>
              </a:rPr>
              <a:t>，</a:t>
            </a:r>
            <a:r>
              <a:rPr kumimoji="1" lang="en-US" altLang="zh-CN" sz="2000" dirty="0">
                <a:solidFill>
                  <a:srgbClr val="0070C0"/>
                </a:solidFill>
                <a:latin typeface="Times New Roman" panose="02020603050405020304" pitchFamily="18" charset="0"/>
                <a:ea typeface="微软雅黑" panose="020B0503020204020204" pitchFamily="34" charset="-122"/>
              </a:rPr>
              <a:t>KVL</a:t>
            </a:r>
            <a:r>
              <a:rPr kumimoji="1" lang="zh-CN" altLang="en-US" sz="2000" dirty="0">
                <a:solidFill>
                  <a:srgbClr val="0070C0"/>
                </a:solidFill>
                <a:latin typeface="Times New Roman" panose="02020603050405020304" pitchFamily="18" charset="0"/>
                <a:ea typeface="微软雅黑" panose="020B0503020204020204" pitchFamily="34" charset="-122"/>
              </a:rPr>
              <a:t>：</a:t>
            </a:r>
          </a:p>
        </p:txBody>
      </p:sp>
      <p:graphicFrame>
        <p:nvGraphicFramePr>
          <p:cNvPr id="55" name="Object 13">
            <a:extLst>
              <a:ext uri="{FF2B5EF4-FFF2-40B4-BE49-F238E27FC236}">
                <a16:creationId xmlns:a16="http://schemas.microsoft.com/office/drawing/2014/main" id="{9EC8A929-EDFD-4B72-9985-32CFB61FCD0C}"/>
              </a:ext>
            </a:extLst>
          </p:cNvPr>
          <p:cNvGraphicFramePr>
            <a:graphicFrameLocks noChangeAspect="1"/>
          </p:cNvGraphicFramePr>
          <p:nvPr>
            <p:extLst>
              <p:ext uri="{D42A27DB-BD31-4B8C-83A1-F6EECF244321}">
                <p14:modId xmlns:p14="http://schemas.microsoft.com/office/powerpoint/2010/main" val="1960806068"/>
              </p:ext>
            </p:extLst>
          </p:nvPr>
        </p:nvGraphicFramePr>
        <p:xfrm>
          <a:off x="9608136" y="4654514"/>
          <a:ext cx="1187280" cy="410040"/>
        </p:xfrm>
        <a:graphic>
          <a:graphicData uri="http://schemas.openxmlformats.org/presentationml/2006/ole">
            <mc:AlternateContent xmlns:mc="http://schemas.openxmlformats.org/markup-compatibility/2006">
              <mc:Choice xmlns:v="urn:schemas-microsoft-com:vml" Requires="v">
                <p:oleObj spid="_x0000_s48480" name="Equation" r:id="rId7" imgW="698400" imgH="241200" progId="Equation.DSMT4">
                  <p:embed/>
                </p:oleObj>
              </mc:Choice>
              <mc:Fallback>
                <p:oleObj name="Equation" r:id="rId7" imgW="698400" imgH="241200" progId="Equation.DSMT4">
                  <p:embed/>
                  <p:pic>
                    <p:nvPicPr>
                      <p:cNvPr id="88" name="Object 13">
                        <a:extLst>
                          <a:ext uri="{FF2B5EF4-FFF2-40B4-BE49-F238E27FC236}">
                            <a16:creationId xmlns:a16="http://schemas.microsoft.com/office/drawing/2014/main" id="{6B015B7A-5CCA-4CA4-B52E-E92E788B9CA4}"/>
                          </a:ext>
                        </a:extLst>
                      </p:cNvPr>
                      <p:cNvPicPr>
                        <a:picLocks noChangeAspect="1" noChangeArrowheads="1"/>
                      </p:cNvPicPr>
                      <p:nvPr/>
                    </p:nvPicPr>
                    <p:blipFill>
                      <a:blip r:embed="rId8"/>
                      <a:srcRect/>
                      <a:stretch>
                        <a:fillRect/>
                      </a:stretch>
                    </p:blipFill>
                    <p:spPr bwMode="auto">
                      <a:xfrm>
                        <a:off x="9608136" y="4654514"/>
                        <a:ext cx="1187280" cy="41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 name="Object 14">
            <a:extLst>
              <a:ext uri="{FF2B5EF4-FFF2-40B4-BE49-F238E27FC236}">
                <a16:creationId xmlns:a16="http://schemas.microsoft.com/office/drawing/2014/main" id="{E379C78B-48FA-40E3-B638-2D5F7A4E4E6A}"/>
              </a:ext>
            </a:extLst>
          </p:cNvPr>
          <p:cNvGraphicFramePr>
            <a:graphicFrameLocks noChangeAspect="1"/>
          </p:cNvGraphicFramePr>
          <p:nvPr>
            <p:extLst>
              <p:ext uri="{D42A27DB-BD31-4B8C-83A1-F6EECF244321}">
                <p14:modId xmlns:p14="http://schemas.microsoft.com/office/powerpoint/2010/main" val="3762696083"/>
              </p:ext>
            </p:extLst>
          </p:nvPr>
        </p:nvGraphicFramePr>
        <p:xfrm>
          <a:off x="9611940" y="5178741"/>
          <a:ext cx="1208700" cy="410040"/>
        </p:xfrm>
        <a:graphic>
          <a:graphicData uri="http://schemas.openxmlformats.org/presentationml/2006/ole">
            <mc:AlternateContent xmlns:mc="http://schemas.openxmlformats.org/markup-compatibility/2006">
              <mc:Choice xmlns:v="urn:schemas-microsoft-com:vml" Requires="v">
                <p:oleObj spid="_x0000_s48481" name="Equation" r:id="rId9" imgW="711000" imgH="241200" progId="Equation.DSMT4">
                  <p:embed/>
                </p:oleObj>
              </mc:Choice>
              <mc:Fallback>
                <p:oleObj name="Equation" r:id="rId9" imgW="711000" imgH="241200" progId="Equation.DSMT4">
                  <p:embed/>
                  <p:pic>
                    <p:nvPicPr>
                      <p:cNvPr id="89" name="Object 14">
                        <a:extLst>
                          <a:ext uri="{FF2B5EF4-FFF2-40B4-BE49-F238E27FC236}">
                            <a16:creationId xmlns:a16="http://schemas.microsoft.com/office/drawing/2014/main" id="{D92876CE-3D7C-49F1-B760-C24BADD80437}"/>
                          </a:ext>
                        </a:extLst>
                      </p:cNvPr>
                      <p:cNvPicPr>
                        <a:picLocks noChangeAspect="1" noChangeArrowheads="1"/>
                      </p:cNvPicPr>
                      <p:nvPr/>
                    </p:nvPicPr>
                    <p:blipFill>
                      <a:blip r:embed="rId10"/>
                      <a:srcRect/>
                      <a:stretch>
                        <a:fillRect/>
                      </a:stretch>
                    </p:blipFill>
                    <p:spPr bwMode="auto">
                      <a:xfrm>
                        <a:off x="9611940" y="5178741"/>
                        <a:ext cx="1208700" cy="41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 name="Object 69">
            <a:extLst>
              <a:ext uri="{FF2B5EF4-FFF2-40B4-BE49-F238E27FC236}">
                <a16:creationId xmlns:a16="http://schemas.microsoft.com/office/drawing/2014/main" id="{19EA1B19-9C89-4E02-BE68-E99BA63A2847}"/>
              </a:ext>
            </a:extLst>
          </p:cNvPr>
          <p:cNvGraphicFramePr>
            <a:graphicFrameLocks noChangeAspect="1"/>
          </p:cNvGraphicFramePr>
          <p:nvPr>
            <p:extLst>
              <p:ext uri="{D42A27DB-BD31-4B8C-83A1-F6EECF244321}">
                <p14:modId xmlns:p14="http://schemas.microsoft.com/office/powerpoint/2010/main" val="1889888515"/>
              </p:ext>
            </p:extLst>
          </p:nvPr>
        </p:nvGraphicFramePr>
        <p:xfrm>
          <a:off x="9628529" y="4130287"/>
          <a:ext cx="906372" cy="410040"/>
        </p:xfrm>
        <a:graphic>
          <a:graphicData uri="http://schemas.openxmlformats.org/presentationml/2006/ole">
            <mc:AlternateContent xmlns:mc="http://schemas.openxmlformats.org/markup-compatibility/2006">
              <mc:Choice xmlns:v="urn:schemas-microsoft-com:vml" Requires="v">
                <p:oleObj spid="_x0000_s48482" name="Equation" r:id="rId11" imgW="533160" imgH="241200" progId="Equation.DSMT4">
                  <p:embed/>
                </p:oleObj>
              </mc:Choice>
              <mc:Fallback>
                <p:oleObj name="Equation" r:id="rId11" imgW="533160" imgH="241200" progId="Equation.DSMT4">
                  <p:embed/>
                  <p:pic>
                    <p:nvPicPr>
                      <p:cNvPr id="93" name="Object 69">
                        <a:extLst>
                          <a:ext uri="{FF2B5EF4-FFF2-40B4-BE49-F238E27FC236}">
                            <a16:creationId xmlns:a16="http://schemas.microsoft.com/office/drawing/2014/main" id="{DCA20B04-D1B5-475B-8131-88C308F37480}"/>
                          </a:ext>
                        </a:extLst>
                      </p:cNvPr>
                      <p:cNvPicPr>
                        <a:picLocks noChangeAspect="1" noChangeArrowheads="1"/>
                      </p:cNvPicPr>
                      <p:nvPr/>
                    </p:nvPicPr>
                    <p:blipFill>
                      <a:blip r:embed="rId12"/>
                      <a:srcRect/>
                      <a:stretch>
                        <a:fillRect/>
                      </a:stretch>
                    </p:blipFill>
                    <p:spPr bwMode="auto">
                      <a:xfrm>
                        <a:off x="9628529" y="4130287"/>
                        <a:ext cx="906372" cy="4100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8">
            <a:extLst>
              <a:ext uri="{FF2B5EF4-FFF2-40B4-BE49-F238E27FC236}">
                <a16:creationId xmlns:a16="http://schemas.microsoft.com/office/drawing/2014/main" id="{547DCAA7-E9F5-43F3-A27C-81470679DF86}"/>
              </a:ext>
            </a:extLst>
          </p:cNvPr>
          <p:cNvGraphicFramePr>
            <a:graphicFrameLocks noChangeAspect="1"/>
          </p:cNvGraphicFramePr>
          <p:nvPr>
            <p:extLst>
              <p:ext uri="{D42A27DB-BD31-4B8C-83A1-F6EECF244321}">
                <p14:modId xmlns:p14="http://schemas.microsoft.com/office/powerpoint/2010/main" val="61611889"/>
              </p:ext>
            </p:extLst>
          </p:nvPr>
        </p:nvGraphicFramePr>
        <p:xfrm>
          <a:off x="3024767" y="4122908"/>
          <a:ext cx="1769904" cy="410040"/>
        </p:xfrm>
        <a:graphic>
          <a:graphicData uri="http://schemas.openxmlformats.org/presentationml/2006/ole">
            <mc:AlternateContent xmlns:mc="http://schemas.openxmlformats.org/markup-compatibility/2006">
              <mc:Choice xmlns:v="urn:schemas-microsoft-com:vml" Requires="v">
                <p:oleObj spid="_x0000_s48483" name="Equation" r:id="rId13" imgW="1041120" imgH="241200" progId="Equation.DSMT4">
                  <p:embed/>
                </p:oleObj>
              </mc:Choice>
              <mc:Fallback>
                <p:oleObj name="Equation" r:id="rId13" imgW="1041120" imgH="241200" progId="Equation.DSMT4">
                  <p:embed/>
                  <p:pic>
                    <p:nvPicPr>
                      <p:cNvPr id="94" name="Object 8">
                        <a:extLst>
                          <a:ext uri="{FF2B5EF4-FFF2-40B4-BE49-F238E27FC236}">
                            <a16:creationId xmlns:a16="http://schemas.microsoft.com/office/drawing/2014/main" id="{1ECAF27F-EAFF-4028-A4BE-0E5098C0A05D}"/>
                          </a:ext>
                        </a:extLst>
                      </p:cNvPr>
                      <p:cNvPicPr>
                        <a:picLocks noChangeAspect="1" noChangeArrowheads="1"/>
                      </p:cNvPicPr>
                      <p:nvPr/>
                    </p:nvPicPr>
                    <p:blipFill>
                      <a:blip r:embed="rId14"/>
                      <a:srcRect/>
                      <a:stretch>
                        <a:fillRect/>
                      </a:stretch>
                    </p:blipFill>
                    <p:spPr bwMode="auto">
                      <a:xfrm>
                        <a:off x="3024767" y="4122908"/>
                        <a:ext cx="1769904" cy="41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 name="Object 8">
            <a:extLst>
              <a:ext uri="{FF2B5EF4-FFF2-40B4-BE49-F238E27FC236}">
                <a16:creationId xmlns:a16="http://schemas.microsoft.com/office/drawing/2014/main" id="{83B400C3-5369-4886-B305-1FBC6D239300}"/>
              </a:ext>
            </a:extLst>
          </p:cNvPr>
          <p:cNvGraphicFramePr>
            <a:graphicFrameLocks noChangeAspect="1"/>
          </p:cNvGraphicFramePr>
          <p:nvPr>
            <p:extLst>
              <p:ext uri="{D42A27DB-BD31-4B8C-83A1-F6EECF244321}">
                <p14:modId xmlns:p14="http://schemas.microsoft.com/office/powerpoint/2010/main" val="1289171319"/>
              </p:ext>
            </p:extLst>
          </p:nvPr>
        </p:nvGraphicFramePr>
        <p:xfrm>
          <a:off x="2977885" y="4664559"/>
          <a:ext cx="1943100" cy="409575"/>
        </p:xfrm>
        <a:graphic>
          <a:graphicData uri="http://schemas.openxmlformats.org/presentationml/2006/ole">
            <mc:AlternateContent xmlns:mc="http://schemas.openxmlformats.org/markup-compatibility/2006">
              <mc:Choice xmlns:v="urn:schemas-microsoft-com:vml" Requires="v">
                <p:oleObj spid="_x0000_s48484" name="Equation" r:id="rId15" imgW="1143000" imgH="241200" progId="Equation.DSMT4">
                  <p:embed/>
                </p:oleObj>
              </mc:Choice>
              <mc:Fallback>
                <p:oleObj name="Equation" r:id="rId15" imgW="1143000" imgH="241200" progId="Equation.DSMT4">
                  <p:embed/>
                  <p:pic>
                    <p:nvPicPr>
                      <p:cNvPr id="97" name="Object 8">
                        <a:extLst>
                          <a:ext uri="{FF2B5EF4-FFF2-40B4-BE49-F238E27FC236}">
                            <a16:creationId xmlns:a16="http://schemas.microsoft.com/office/drawing/2014/main" id="{D52B4D13-4CFA-4178-9EEB-44836457C103}"/>
                          </a:ext>
                        </a:extLst>
                      </p:cNvPr>
                      <p:cNvPicPr>
                        <a:picLocks noChangeAspect="1" noChangeArrowheads="1"/>
                      </p:cNvPicPr>
                      <p:nvPr/>
                    </p:nvPicPr>
                    <p:blipFill>
                      <a:blip r:embed="rId16"/>
                      <a:srcRect/>
                      <a:stretch>
                        <a:fillRect/>
                      </a:stretch>
                    </p:blipFill>
                    <p:spPr bwMode="auto">
                      <a:xfrm>
                        <a:off x="2977885" y="4664559"/>
                        <a:ext cx="19431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组合 5">
            <a:extLst>
              <a:ext uri="{FF2B5EF4-FFF2-40B4-BE49-F238E27FC236}">
                <a16:creationId xmlns:a16="http://schemas.microsoft.com/office/drawing/2014/main" id="{207D2AD2-ABBE-4EEB-BDDB-9F7E74E20FC0}"/>
              </a:ext>
            </a:extLst>
          </p:cNvPr>
          <p:cNvGrpSpPr/>
          <p:nvPr/>
        </p:nvGrpSpPr>
        <p:grpSpPr>
          <a:xfrm>
            <a:off x="5589839" y="820662"/>
            <a:ext cx="5656980" cy="2952690"/>
            <a:chOff x="5607134" y="982886"/>
            <a:chExt cx="5656980" cy="2952690"/>
          </a:xfrm>
        </p:grpSpPr>
        <p:sp>
          <p:nvSpPr>
            <p:cNvPr id="7" name="Rectangle 17">
              <a:extLst>
                <a:ext uri="{FF2B5EF4-FFF2-40B4-BE49-F238E27FC236}">
                  <a16:creationId xmlns:a16="http://schemas.microsoft.com/office/drawing/2014/main" id="{E7FFE2DF-D131-484E-A957-45EFB3F82473}"/>
                </a:ext>
              </a:extLst>
            </p:cNvPr>
            <p:cNvSpPr>
              <a:spLocks noChangeArrowheads="1"/>
            </p:cNvSpPr>
            <p:nvPr/>
          </p:nvSpPr>
          <p:spPr bwMode="auto">
            <a:xfrm>
              <a:off x="8231988" y="3532351"/>
              <a:ext cx="363538"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wrap="none">
              <a:spAutoFit/>
            </a:bodyPr>
            <a:lstStyle/>
            <a:p>
              <a:pPr>
                <a:lnSpc>
                  <a:spcPct val="70000"/>
                </a:lnSpc>
                <a:spcBef>
                  <a:spcPct val="50000"/>
                </a:spcBef>
                <a:buClr>
                  <a:schemeClr val="tx1"/>
                </a:buClr>
              </a:pPr>
              <a:r>
                <a:rPr lang="en-US" altLang="zh-CN" sz="28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b</a:t>
              </a:r>
            </a:p>
          </p:txBody>
        </p:sp>
        <p:sp>
          <p:nvSpPr>
            <p:cNvPr id="8" name="Rectangle 18">
              <a:extLst>
                <a:ext uri="{FF2B5EF4-FFF2-40B4-BE49-F238E27FC236}">
                  <a16:creationId xmlns:a16="http://schemas.microsoft.com/office/drawing/2014/main" id="{43CA3461-D6BB-457D-8E7C-76BCE33947AA}"/>
                </a:ext>
              </a:extLst>
            </p:cNvPr>
            <p:cNvSpPr>
              <a:spLocks noChangeArrowheads="1"/>
            </p:cNvSpPr>
            <p:nvPr/>
          </p:nvSpPr>
          <p:spPr bwMode="auto">
            <a:xfrm>
              <a:off x="8231988" y="1211486"/>
              <a:ext cx="342900"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wrap="none">
              <a:spAutoFit/>
            </a:bodyPr>
            <a:lstStyle/>
            <a:p>
              <a:pPr>
                <a:lnSpc>
                  <a:spcPct val="70000"/>
                </a:lnSpc>
                <a:spcBef>
                  <a:spcPct val="50000"/>
                </a:spcBef>
                <a:buClr>
                  <a:schemeClr val="tx1"/>
                </a:buClr>
              </a:pPr>
              <a:r>
                <a:rPr lang="en-US" altLang="zh-CN" sz="28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a</a:t>
              </a:r>
            </a:p>
          </p:txBody>
        </p:sp>
        <p:sp>
          <p:nvSpPr>
            <p:cNvPr id="9" name="Rectangle 19">
              <a:extLst>
                <a:ext uri="{FF2B5EF4-FFF2-40B4-BE49-F238E27FC236}">
                  <a16:creationId xmlns:a16="http://schemas.microsoft.com/office/drawing/2014/main" id="{9A136071-9E8E-401B-99A1-C2933C435B24}"/>
                </a:ext>
              </a:extLst>
            </p:cNvPr>
            <p:cNvSpPr>
              <a:spLocks noChangeArrowheads="1"/>
            </p:cNvSpPr>
            <p:nvPr/>
          </p:nvSpPr>
          <p:spPr bwMode="auto">
            <a:xfrm>
              <a:off x="10225888" y="1821086"/>
              <a:ext cx="4492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1" name="Oval 21">
              <a:extLst>
                <a:ext uri="{FF2B5EF4-FFF2-40B4-BE49-F238E27FC236}">
                  <a16:creationId xmlns:a16="http://schemas.microsoft.com/office/drawing/2014/main" id="{EE2F6653-8BEF-4208-9596-1CF6D91A4154}"/>
                </a:ext>
              </a:extLst>
            </p:cNvPr>
            <p:cNvSpPr>
              <a:spLocks noChangeArrowheads="1"/>
            </p:cNvSpPr>
            <p:nvPr/>
          </p:nvSpPr>
          <p:spPr bwMode="auto">
            <a:xfrm>
              <a:off x="6254904" y="2307508"/>
              <a:ext cx="468000" cy="468000"/>
            </a:xfrm>
            <a:prstGeom prst="ellipse">
              <a:avLst/>
            </a:prstGeom>
            <a:solidFill>
              <a:srgbClr val="FFFFCC"/>
            </a:solidFill>
            <a:ln w="39688">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Oval 22">
              <a:extLst>
                <a:ext uri="{FF2B5EF4-FFF2-40B4-BE49-F238E27FC236}">
                  <a16:creationId xmlns:a16="http://schemas.microsoft.com/office/drawing/2014/main" id="{89A60573-FC40-4EDF-A178-69632D231B28}"/>
                </a:ext>
              </a:extLst>
            </p:cNvPr>
            <p:cNvSpPr>
              <a:spLocks noChangeArrowheads="1"/>
            </p:cNvSpPr>
            <p:nvPr/>
          </p:nvSpPr>
          <p:spPr bwMode="auto">
            <a:xfrm>
              <a:off x="10062669" y="2279227"/>
              <a:ext cx="468000" cy="468000"/>
            </a:xfrm>
            <a:prstGeom prst="ellipse">
              <a:avLst/>
            </a:prstGeom>
            <a:solidFill>
              <a:srgbClr val="FFFFCC"/>
            </a:solidFill>
            <a:ln w="39688">
              <a:solidFill>
                <a:schemeClr val="tx1"/>
              </a:solidFill>
              <a:round/>
              <a:headEnd/>
              <a:tailEnd/>
            </a:ln>
          </p:spPr>
          <p:txBody>
            <a:bodyPr/>
            <a:lstStyle/>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Line 23">
              <a:extLst>
                <a:ext uri="{FF2B5EF4-FFF2-40B4-BE49-F238E27FC236}">
                  <a16:creationId xmlns:a16="http://schemas.microsoft.com/office/drawing/2014/main" id="{A43A7627-F4EB-4C71-B8E3-D45CE4D7A28A}"/>
                </a:ext>
              </a:extLst>
            </p:cNvPr>
            <p:cNvSpPr>
              <a:spLocks noChangeShapeType="1"/>
            </p:cNvSpPr>
            <p:nvPr/>
          </p:nvSpPr>
          <p:spPr bwMode="auto">
            <a:xfrm flipV="1">
              <a:off x="7657313" y="1668686"/>
              <a:ext cx="1439863" cy="0"/>
            </a:xfrm>
            <a:prstGeom prst="line">
              <a:avLst/>
            </a:prstGeom>
            <a:noFill/>
            <a:ln w="3968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Line 24">
              <a:extLst>
                <a:ext uri="{FF2B5EF4-FFF2-40B4-BE49-F238E27FC236}">
                  <a16:creationId xmlns:a16="http://schemas.microsoft.com/office/drawing/2014/main" id="{07B833C3-33EB-4884-AAE9-2D97EFED960F}"/>
                </a:ext>
              </a:extLst>
            </p:cNvPr>
            <p:cNvSpPr>
              <a:spLocks noChangeShapeType="1"/>
            </p:cNvSpPr>
            <p:nvPr/>
          </p:nvSpPr>
          <p:spPr bwMode="auto">
            <a:xfrm>
              <a:off x="10302088" y="1668686"/>
              <a:ext cx="0" cy="1763713"/>
            </a:xfrm>
            <a:prstGeom prst="line">
              <a:avLst/>
            </a:prstGeom>
            <a:noFill/>
            <a:ln w="3968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Line 25">
              <a:extLst>
                <a:ext uri="{FF2B5EF4-FFF2-40B4-BE49-F238E27FC236}">
                  <a16:creationId xmlns:a16="http://schemas.microsoft.com/office/drawing/2014/main" id="{1E6CBD18-FC02-41D2-A58E-A52B20413387}"/>
                </a:ext>
              </a:extLst>
            </p:cNvPr>
            <p:cNvSpPr>
              <a:spLocks noChangeShapeType="1"/>
            </p:cNvSpPr>
            <p:nvPr/>
          </p:nvSpPr>
          <p:spPr bwMode="auto">
            <a:xfrm flipV="1">
              <a:off x="6468276" y="3421286"/>
              <a:ext cx="3833813" cy="0"/>
            </a:xfrm>
            <a:prstGeom prst="line">
              <a:avLst/>
            </a:prstGeom>
            <a:noFill/>
            <a:ln w="3968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Line 26">
              <a:extLst>
                <a:ext uri="{FF2B5EF4-FFF2-40B4-BE49-F238E27FC236}">
                  <a16:creationId xmlns:a16="http://schemas.microsoft.com/office/drawing/2014/main" id="{298C1F58-E397-4E27-9336-DFB4351624DC}"/>
                </a:ext>
              </a:extLst>
            </p:cNvPr>
            <p:cNvSpPr>
              <a:spLocks noChangeShapeType="1"/>
            </p:cNvSpPr>
            <p:nvPr/>
          </p:nvSpPr>
          <p:spPr bwMode="auto">
            <a:xfrm>
              <a:off x="6515901" y="1675036"/>
              <a:ext cx="1588" cy="158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Line 27">
              <a:extLst>
                <a:ext uri="{FF2B5EF4-FFF2-40B4-BE49-F238E27FC236}">
                  <a16:creationId xmlns:a16="http://schemas.microsoft.com/office/drawing/2014/main" id="{9CA525D2-AFB2-435D-AFFA-2107F725EADB}"/>
                </a:ext>
              </a:extLst>
            </p:cNvPr>
            <p:cNvSpPr>
              <a:spLocks noChangeShapeType="1"/>
            </p:cNvSpPr>
            <p:nvPr/>
          </p:nvSpPr>
          <p:spPr bwMode="auto">
            <a:xfrm>
              <a:off x="6486032" y="1649636"/>
              <a:ext cx="0" cy="176400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Rectangle 28">
              <a:extLst>
                <a:ext uri="{FF2B5EF4-FFF2-40B4-BE49-F238E27FC236}">
                  <a16:creationId xmlns:a16="http://schemas.microsoft.com/office/drawing/2014/main" id="{747FEDC6-373B-44D8-9248-6D402756E182}"/>
                </a:ext>
              </a:extLst>
            </p:cNvPr>
            <p:cNvSpPr>
              <a:spLocks noChangeArrowheads="1"/>
            </p:cNvSpPr>
            <p:nvPr/>
          </p:nvSpPr>
          <p:spPr bwMode="auto">
            <a:xfrm>
              <a:off x="8078001" y="2190974"/>
              <a:ext cx="395288"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Rectangle 29">
              <a:extLst>
                <a:ext uri="{FF2B5EF4-FFF2-40B4-BE49-F238E27FC236}">
                  <a16:creationId xmlns:a16="http://schemas.microsoft.com/office/drawing/2014/main" id="{50777B67-CD20-4739-B5D2-AD86899047F9}"/>
                </a:ext>
              </a:extLst>
            </p:cNvPr>
            <p:cNvSpPr>
              <a:spLocks noChangeArrowheads="1"/>
            </p:cNvSpPr>
            <p:nvPr/>
          </p:nvSpPr>
          <p:spPr bwMode="auto">
            <a:xfrm>
              <a:off x="10237001" y="2659286"/>
              <a:ext cx="468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sz="28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Rectangle 30">
              <a:extLst>
                <a:ext uri="{FF2B5EF4-FFF2-40B4-BE49-F238E27FC236}">
                  <a16:creationId xmlns:a16="http://schemas.microsoft.com/office/drawing/2014/main" id="{6928A109-4755-4197-8042-297FEBAA3821}"/>
                </a:ext>
              </a:extLst>
            </p:cNvPr>
            <p:cNvSpPr>
              <a:spLocks noChangeArrowheads="1"/>
            </p:cNvSpPr>
            <p:nvPr/>
          </p:nvSpPr>
          <p:spPr bwMode="auto">
            <a:xfrm>
              <a:off x="10608476" y="2281461"/>
              <a:ext cx="655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i="1"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2800" i="1" baseline="-250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sz="2800" baseline="-250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2</a:t>
              </a:r>
              <a:endParaRPr lang="en-US" altLang="zh-CN" sz="28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Rectangle 32">
              <a:extLst>
                <a:ext uri="{FF2B5EF4-FFF2-40B4-BE49-F238E27FC236}">
                  <a16:creationId xmlns:a16="http://schemas.microsoft.com/office/drawing/2014/main" id="{033CBB79-3435-43A8-BBAA-170984DD23ED}"/>
                </a:ext>
              </a:extLst>
            </p:cNvPr>
            <p:cNvSpPr>
              <a:spLocks noChangeArrowheads="1"/>
            </p:cNvSpPr>
            <p:nvPr/>
          </p:nvSpPr>
          <p:spPr bwMode="auto">
            <a:xfrm>
              <a:off x="8968588" y="1792511"/>
              <a:ext cx="6746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i="1"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sz="2800" baseline="-250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2</a:t>
              </a:r>
              <a:endParaRPr lang="en-US" altLang="zh-CN" sz="28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Rectangle 33">
              <a:extLst>
                <a:ext uri="{FF2B5EF4-FFF2-40B4-BE49-F238E27FC236}">
                  <a16:creationId xmlns:a16="http://schemas.microsoft.com/office/drawing/2014/main" id="{6D186199-1088-48C5-8184-CD22CCBFE59D}"/>
                </a:ext>
              </a:extLst>
            </p:cNvPr>
            <p:cNvSpPr>
              <a:spLocks noChangeArrowheads="1"/>
            </p:cNvSpPr>
            <p:nvPr/>
          </p:nvSpPr>
          <p:spPr bwMode="auto">
            <a:xfrm>
              <a:off x="6084101" y="1897286"/>
              <a:ext cx="3683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5" name="Rectangle 35">
              <a:extLst>
                <a:ext uri="{FF2B5EF4-FFF2-40B4-BE49-F238E27FC236}">
                  <a16:creationId xmlns:a16="http://schemas.microsoft.com/office/drawing/2014/main" id="{739DFBF1-7489-47BE-B65F-EF892165B3C2}"/>
                </a:ext>
              </a:extLst>
            </p:cNvPr>
            <p:cNvSpPr>
              <a:spLocks noChangeArrowheads="1"/>
            </p:cNvSpPr>
            <p:nvPr/>
          </p:nvSpPr>
          <p:spPr bwMode="auto">
            <a:xfrm>
              <a:off x="6083507" y="2659286"/>
              <a:ext cx="2869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8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sz="28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Oval 36">
              <a:extLst>
                <a:ext uri="{FF2B5EF4-FFF2-40B4-BE49-F238E27FC236}">
                  <a16:creationId xmlns:a16="http://schemas.microsoft.com/office/drawing/2014/main" id="{A91E92A0-9926-467A-B114-EC9B8FFB04CE}"/>
                </a:ext>
              </a:extLst>
            </p:cNvPr>
            <p:cNvSpPr>
              <a:spLocks noChangeArrowheads="1"/>
            </p:cNvSpPr>
            <p:nvPr/>
          </p:nvSpPr>
          <p:spPr bwMode="auto">
            <a:xfrm flipV="1">
              <a:off x="8343113" y="1611536"/>
              <a:ext cx="111125" cy="10795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81320" dir="2319588"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Oval 37">
              <a:extLst>
                <a:ext uri="{FF2B5EF4-FFF2-40B4-BE49-F238E27FC236}">
                  <a16:creationId xmlns:a16="http://schemas.microsoft.com/office/drawing/2014/main" id="{F5D028A4-FC2D-4E01-8DEC-F6E1540768F2}"/>
                </a:ext>
              </a:extLst>
            </p:cNvPr>
            <p:cNvSpPr>
              <a:spLocks noChangeArrowheads="1"/>
            </p:cNvSpPr>
            <p:nvPr/>
          </p:nvSpPr>
          <p:spPr bwMode="auto">
            <a:xfrm flipV="1">
              <a:off x="8340292" y="3353964"/>
              <a:ext cx="111125" cy="10795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81320" dir="2319588"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Rectangle 38">
              <a:extLst>
                <a:ext uri="{FF2B5EF4-FFF2-40B4-BE49-F238E27FC236}">
                  <a16:creationId xmlns:a16="http://schemas.microsoft.com/office/drawing/2014/main" id="{8F679E1B-9CF7-448C-A13B-286CBD146051}"/>
                </a:ext>
              </a:extLst>
            </p:cNvPr>
            <p:cNvSpPr>
              <a:spLocks noChangeArrowheads="1"/>
            </p:cNvSpPr>
            <p:nvPr/>
          </p:nvSpPr>
          <p:spPr bwMode="auto">
            <a:xfrm rot="5400000">
              <a:off x="9187663" y="1441674"/>
              <a:ext cx="223838" cy="477838"/>
            </a:xfrm>
            <a:prstGeom prst="rect">
              <a:avLst/>
            </a:prstGeom>
            <a:solidFill>
              <a:srgbClr val="FFFFCC"/>
            </a:solidFill>
            <a:ln w="39751">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Rectangle 39">
              <a:extLst>
                <a:ext uri="{FF2B5EF4-FFF2-40B4-BE49-F238E27FC236}">
                  <a16:creationId xmlns:a16="http://schemas.microsoft.com/office/drawing/2014/main" id="{20992EA0-D161-44FB-A882-437CDCE1D158}"/>
                </a:ext>
              </a:extLst>
            </p:cNvPr>
            <p:cNvSpPr>
              <a:spLocks noChangeArrowheads="1"/>
            </p:cNvSpPr>
            <p:nvPr/>
          </p:nvSpPr>
          <p:spPr bwMode="auto">
            <a:xfrm rot="5400000">
              <a:off x="7317588" y="1441674"/>
              <a:ext cx="222250" cy="479425"/>
            </a:xfrm>
            <a:prstGeom prst="rect">
              <a:avLst/>
            </a:prstGeom>
            <a:solidFill>
              <a:srgbClr val="FFFFCC"/>
            </a:solidFill>
            <a:ln w="39688">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Rectangle 40">
              <a:extLst>
                <a:ext uri="{FF2B5EF4-FFF2-40B4-BE49-F238E27FC236}">
                  <a16:creationId xmlns:a16="http://schemas.microsoft.com/office/drawing/2014/main" id="{981C73AD-DC5A-41A0-8CDA-2FC47293F72E}"/>
                </a:ext>
              </a:extLst>
            </p:cNvPr>
            <p:cNvSpPr>
              <a:spLocks noChangeArrowheads="1"/>
            </p:cNvSpPr>
            <p:nvPr/>
          </p:nvSpPr>
          <p:spPr bwMode="auto">
            <a:xfrm>
              <a:off x="8568538" y="2316386"/>
              <a:ext cx="3397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800" i="1"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sz="2800" baseline="-250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3</a:t>
              </a:r>
              <a:endParaRPr lang="en-US" altLang="zh-CN" sz="28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Rectangle 41">
              <a:extLst>
                <a:ext uri="{FF2B5EF4-FFF2-40B4-BE49-F238E27FC236}">
                  <a16:creationId xmlns:a16="http://schemas.microsoft.com/office/drawing/2014/main" id="{59F62A84-687B-4E14-B098-7532D73C28B9}"/>
                </a:ext>
              </a:extLst>
            </p:cNvPr>
            <p:cNvSpPr>
              <a:spLocks noChangeArrowheads="1"/>
            </p:cNvSpPr>
            <p:nvPr/>
          </p:nvSpPr>
          <p:spPr bwMode="auto">
            <a:xfrm>
              <a:off x="7042951" y="1803977"/>
              <a:ext cx="8286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i="1"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sz="2800" baseline="-250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8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Line 42">
              <a:extLst>
                <a:ext uri="{FF2B5EF4-FFF2-40B4-BE49-F238E27FC236}">
                  <a16:creationId xmlns:a16="http://schemas.microsoft.com/office/drawing/2014/main" id="{61078F06-0CB5-4E9A-8F00-FFDDBBC839B7}"/>
                </a:ext>
              </a:extLst>
            </p:cNvPr>
            <p:cNvSpPr>
              <a:spLocks noChangeShapeType="1"/>
            </p:cNvSpPr>
            <p:nvPr/>
          </p:nvSpPr>
          <p:spPr bwMode="auto">
            <a:xfrm flipH="1">
              <a:off x="8401851" y="1675036"/>
              <a:ext cx="0" cy="60325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Rectangle 43">
              <a:extLst>
                <a:ext uri="{FF2B5EF4-FFF2-40B4-BE49-F238E27FC236}">
                  <a16:creationId xmlns:a16="http://schemas.microsoft.com/office/drawing/2014/main" id="{0EAC94C8-50BA-4D77-904D-FBBB6DAF1847}"/>
                </a:ext>
              </a:extLst>
            </p:cNvPr>
            <p:cNvSpPr>
              <a:spLocks noChangeArrowheads="1"/>
            </p:cNvSpPr>
            <p:nvPr/>
          </p:nvSpPr>
          <p:spPr bwMode="auto">
            <a:xfrm>
              <a:off x="8289138" y="2270349"/>
              <a:ext cx="225425" cy="474663"/>
            </a:xfrm>
            <a:prstGeom prst="rect">
              <a:avLst/>
            </a:prstGeom>
            <a:solidFill>
              <a:srgbClr val="FFFFCC"/>
            </a:solidFill>
            <a:ln w="39688">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Rectangle 44">
              <a:extLst>
                <a:ext uri="{FF2B5EF4-FFF2-40B4-BE49-F238E27FC236}">
                  <a16:creationId xmlns:a16="http://schemas.microsoft.com/office/drawing/2014/main" id="{DB3CF416-7255-455D-9D43-22F593741390}"/>
                </a:ext>
              </a:extLst>
            </p:cNvPr>
            <p:cNvSpPr>
              <a:spLocks noChangeArrowheads="1"/>
            </p:cNvSpPr>
            <p:nvPr/>
          </p:nvSpPr>
          <p:spPr bwMode="auto">
            <a:xfrm>
              <a:off x="5607134" y="2289652"/>
              <a:ext cx="5794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i="1"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2800" i="1" baseline="-250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sz="2800" baseline="-250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8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Rectangle 45">
              <a:extLst>
                <a:ext uri="{FF2B5EF4-FFF2-40B4-BE49-F238E27FC236}">
                  <a16:creationId xmlns:a16="http://schemas.microsoft.com/office/drawing/2014/main" id="{B840B727-82AA-498C-96ED-F635E30A9E76}"/>
                </a:ext>
              </a:extLst>
            </p:cNvPr>
            <p:cNvSpPr>
              <a:spLocks noChangeArrowheads="1"/>
            </p:cNvSpPr>
            <p:nvPr/>
          </p:nvSpPr>
          <p:spPr bwMode="auto">
            <a:xfrm>
              <a:off x="7118357" y="982886"/>
              <a:ext cx="6143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800" baseline="-25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Rectangle 46">
              <a:extLst>
                <a:ext uri="{FF2B5EF4-FFF2-40B4-BE49-F238E27FC236}">
                  <a16:creationId xmlns:a16="http://schemas.microsoft.com/office/drawing/2014/main" id="{DCA92266-B51B-4918-A705-4B93AFFB810F}"/>
                </a:ext>
              </a:extLst>
            </p:cNvPr>
            <p:cNvSpPr>
              <a:spLocks noChangeArrowheads="1"/>
            </p:cNvSpPr>
            <p:nvPr/>
          </p:nvSpPr>
          <p:spPr bwMode="auto">
            <a:xfrm>
              <a:off x="7691826" y="2254349"/>
              <a:ext cx="5095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800" baseline="-25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3</a:t>
              </a:r>
              <a:endParaRPr lang="en-US"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Rectangle 47">
              <a:extLst>
                <a:ext uri="{FF2B5EF4-FFF2-40B4-BE49-F238E27FC236}">
                  <a16:creationId xmlns:a16="http://schemas.microsoft.com/office/drawing/2014/main" id="{0B9F6C34-B822-4CE2-89AE-D75DDDE6862F}"/>
                </a:ext>
              </a:extLst>
            </p:cNvPr>
            <p:cNvSpPr>
              <a:spLocks noChangeArrowheads="1"/>
            </p:cNvSpPr>
            <p:nvPr/>
          </p:nvSpPr>
          <p:spPr bwMode="auto">
            <a:xfrm>
              <a:off x="9087651" y="982886"/>
              <a:ext cx="5556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800" baseline="-25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endParaRPr lang="en-US"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Line 48">
              <a:extLst>
                <a:ext uri="{FF2B5EF4-FFF2-40B4-BE49-F238E27FC236}">
                  <a16:creationId xmlns:a16="http://schemas.microsoft.com/office/drawing/2014/main" id="{19CACCF4-302D-4307-A012-DA5E690C459B}"/>
                </a:ext>
              </a:extLst>
            </p:cNvPr>
            <p:cNvSpPr>
              <a:spLocks noChangeShapeType="1"/>
            </p:cNvSpPr>
            <p:nvPr/>
          </p:nvSpPr>
          <p:spPr bwMode="auto">
            <a:xfrm>
              <a:off x="7158838" y="1479774"/>
              <a:ext cx="50165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Line 49">
              <a:extLst>
                <a:ext uri="{FF2B5EF4-FFF2-40B4-BE49-F238E27FC236}">
                  <a16:creationId xmlns:a16="http://schemas.microsoft.com/office/drawing/2014/main" id="{059A92B1-87FE-4293-A33A-CB18FB1A3346}"/>
                </a:ext>
              </a:extLst>
            </p:cNvPr>
            <p:cNvSpPr>
              <a:spLocks noChangeShapeType="1"/>
            </p:cNvSpPr>
            <p:nvPr/>
          </p:nvSpPr>
          <p:spPr bwMode="auto">
            <a:xfrm flipH="1">
              <a:off x="9030501" y="1479774"/>
              <a:ext cx="506413"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Line 50">
              <a:extLst>
                <a:ext uri="{FF2B5EF4-FFF2-40B4-BE49-F238E27FC236}">
                  <a16:creationId xmlns:a16="http://schemas.microsoft.com/office/drawing/2014/main" id="{3AE0CCEC-5C80-44F0-8ED2-803FFA73A04A}"/>
                </a:ext>
              </a:extLst>
            </p:cNvPr>
            <p:cNvSpPr>
              <a:spLocks noChangeShapeType="1"/>
            </p:cNvSpPr>
            <p:nvPr/>
          </p:nvSpPr>
          <p:spPr bwMode="auto">
            <a:xfrm>
              <a:off x="8176426" y="2244949"/>
              <a:ext cx="0" cy="5461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Line 51">
              <a:extLst>
                <a:ext uri="{FF2B5EF4-FFF2-40B4-BE49-F238E27FC236}">
                  <a16:creationId xmlns:a16="http://schemas.microsoft.com/office/drawing/2014/main" id="{F65D65B1-B54D-4253-9E82-17381323176F}"/>
                </a:ext>
              </a:extLst>
            </p:cNvPr>
            <p:cNvSpPr>
              <a:spLocks noChangeShapeType="1"/>
            </p:cNvSpPr>
            <p:nvPr/>
          </p:nvSpPr>
          <p:spPr bwMode="auto">
            <a:xfrm>
              <a:off x="8401851" y="2735486"/>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Line 52">
              <a:extLst>
                <a:ext uri="{FF2B5EF4-FFF2-40B4-BE49-F238E27FC236}">
                  <a16:creationId xmlns:a16="http://schemas.microsoft.com/office/drawing/2014/main" id="{0779AB5B-0F4A-436F-BFC6-65FF956A4AA7}"/>
                </a:ext>
              </a:extLst>
            </p:cNvPr>
            <p:cNvSpPr>
              <a:spLocks noChangeShapeType="1"/>
            </p:cNvSpPr>
            <p:nvPr/>
          </p:nvSpPr>
          <p:spPr bwMode="auto">
            <a:xfrm>
              <a:off x="9525801" y="1668686"/>
              <a:ext cx="7921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Line 53">
              <a:extLst>
                <a:ext uri="{FF2B5EF4-FFF2-40B4-BE49-F238E27FC236}">
                  <a16:creationId xmlns:a16="http://schemas.microsoft.com/office/drawing/2014/main" id="{54470571-B911-47A5-B8DE-282CFBC16B90}"/>
                </a:ext>
              </a:extLst>
            </p:cNvPr>
            <p:cNvSpPr>
              <a:spLocks noChangeShapeType="1"/>
            </p:cNvSpPr>
            <p:nvPr/>
          </p:nvSpPr>
          <p:spPr bwMode="auto">
            <a:xfrm>
              <a:off x="6468276" y="1668686"/>
              <a:ext cx="7254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Rectangle 64">
              <a:extLst>
                <a:ext uri="{FF2B5EF4-FFF2-40B4-BE49-F238E27FC236}">
                  <a16:creationId xmlns:a16="http://schemas.microsoft.com/office/drawing/2014/main" id="{61DEF778-7097-4E2E-8AD6-6DB2EF52BB1D}"/>
                </a:ext>
              </a:extLst>
            </p:cNvPr>
            <p:cNvSpPr>
              <a:spLocks noChangeArrowheads="1"/>
            </p:cNvSpPr>
            <p:nvPr/>
          </p:nvSpPr>
          <p:spPr bwMode="auto">
            <a:xfrm>
              <a:off x="6234913" y="1211486"/>
              <a:ext cx="3413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c</a:t>
              </a:r>
            </a:p>
          </p:txBody>
        </p:sp>
        <p:sp>
          <p:nvSpPr>
            <p:cNvPr id="47" name="Rectangle 65">
              <a:extLst>
                <a:ext uri="{FF2B5EF4-FFF2-40B4-BE49-F238E27FC236}">
                  <a16:creationId xmlns:a16="http://schemas.microsoft.com/office/drawing/2014/main" id="{9F01750B-B646-40A3-9257-27B458438568}"/>
                </a:ext>
              </a:extLst>
            </p:cNvPr>
            <p:cNvSpPr>
              <a:spLocks noChangeArrowheads="1"/>
            </p:cNvSpPr>
            <p:nvPr/>
          </p:nvSpPr>
          <p:spPr bwMode="auto">
            <a:xfrm>
              <a:off x="10273513" y="1211486"/>
              <a:ext cx="53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d</a:t>
              </a:r>
            </a:p>
          </p:txBody>
        </p:sp>
        <p:sp>
          <p:nvSpPr>
            <p:cNvPr id="48" name="弧形 47">
              <a:extLst>
                <a:ext uri="{FF2B5EF4-FFF2-40B4-BE49-F238E27FC236}">
                  <a16:creationId xmlns:a16="http://schemas.microsoft.com/office/drawing/2014/main" id="{D2D58090-7FED-400B-9303-7E47A5DD605D}"/>
                </a:ext>
              </a:extLst>
            </p:cNvPr>
            <p:cNvSpPr/>
            <p:nvPr/>
          </p:nvSpPr>
          <p:spPr>
            <a:xfrm>
              <a:off x="8984462" y="2298584"/>
              <a:ext cx="954379" cy="859230"/>
            </a:xfrm>
            <a:prstGeom prst="arc">
              <a:avLst>
                <a:gd name="adj1" fmla="val 9393380"/>
                <a:gd name="adj2" fmla="val 6556297"/>
              </a:avLst>
            </a:prstGeom>
            <a:ln w="19050">
              <a:solidFill>
                <a:srgbClr val="00B0F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9" name="弧形 48">
              <a:extLst>
                <a:ext uri="{FF2B5EF4-FFF2-40B4-BE49-F238E27FC236}">
                  <a16:creationId xmlns:a16="http://schemas.microsoft.com/office/drawing/2014/main" id="{B2FA4C7E-D28E-4896-A783-E61ACC2BD7D6}"/>
                </a:ext>
              </a:extLst>
            </p:cNvPr>
            <p:cNvSpPr/>
            <p:nvPr/>
          </p:nvSpPr>
          <p:spPr>
            <a:xfrm>
              <a:off x="6820385" y="2230662"/>
              <a:ext cx="954379" cy="859230"/>
            </a:xfrm>
            <a:prstGeom prst="arc">
              <a:avLst>
                <a:gd name="adj1" fmla="val 9393380"/>
                <a:gd name="adj2" fmla="val 6556297"/>
              </a:avLst>
            </a:prstGeom>
            <a:ln w="19050">
              <a:solidFill>
                <a:srgbClr val="00B0F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Rectangle 65">
              <a:extLst>
                <a:ext uri="{FF2B5EF4-FFF2-40B4-BE49-F238E27FC236}">
                  <a16:creationId xmlns:a16="http://schemas.microsoft.com/office/drawing/2014/main" id="{8B573FD4-25F3-4F55-860A-08D8533A9CE1}"/>
                </a:ext>
              </a:extLst>
            </p:cNvPr>
            <p:cNvSpPr>
              <a:spLocks noChangeArrowheads="1"/>
            </p:cNvSpPr>
            <p:nvPr/>
          </p:nvSpPr>
          <p:spPr bwMode="auto">
            <a:xfrm>
              <a:off x="7112261" y="2368047"/>
              <a:ext cx="53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63" name="Rectangle 65">
              <a:extLst>
                <a:ext uri="{FF2B5EF4-FFF2-40B4-BE49-F238E27FC236}">
                  <a16:creationId xmlns:a16="http://schemas.microsoft.com/office/drawing/2014/main" id="{99AC13C0-DA60-47E7-8A5A-533E11BD7C86}"/>
                </a:ext>
              </a:extLst>
            </p:cNvPr>
            <p:cNvSpPr>
              <a:spLocks noChangeArrowheads="1"/>
            </p:cNvSpPr>
            <p:nvPr/>
          </p:nvSpPr>
          <p:spPr bwMode="auto">
            <a:xfrm>
              <a:off x="9279197" y="2413905"/>
              <a:ext cx="53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2</a:t>
              </a:r>
            </a:p>
          </p:txBody>
        </p:sp>
      </p:grpSp>
      <p:sp>
        <p:nvSpPr>
          <p:cNvPr id="64" name="Text Box 2">
            <a:extLst>
              <a:ext uri="{FF2B5EF4-FFF2-40B4-BE49-F238E27FC236}">
                <a16:creationId xmlns:a16="http://schemas.microsoft.com/office/drawing/2014/main" id="{821CCDBF-755E-40D0-B0D6-6841F048319E}"/>
              </a:ext>
            </a:extLst>
          </p:cNvPr>
          <p:cNvSpPr txBox="1">
            <a:spLocks noChangeArrowheads="1"/>
          </p:cNvSpPr>
          <p:nvPr/>
        </p:nvSpPr>
        <p:spPr bwMode="auto">
          <a:xfrm>
            <a:off x="1143954" y="5181541"/>
            <a:ext cx="22193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kumimoji="1" lang="zh-CN" altLang="en-US" sz="2000" dirty="0">
                <a:solidFill>
                  <a:srgbClr val="0070C0"/>
                </a:solidFill>
                <a:latin typeface="Times New Roman" panose="02020603050405020304" pitchFamily="18" charset="0"/>
                <a:ea typeface="微软雅黑" panose="020B0503020204020204" pitchFamily="34" charset="-122"/>
              </a:rPr>
              <a:t>回路</a:t>
            </a:r>
            <a:r>
              <a:rPr kumimoji="1" lang="en-US" altLang="zh-CN" sz="2000" dirty="0">
                <a:solidFill>
                  <a:srgbClr val="0070C0"/>
                </a:solidFill>
                <a:latin typeface="Times New Roman" panose="02020603050405020304" pitchFamily="18" charset="0"/>
                <a:ea typeface="微软雅黑" panose="020B0503020204020204" pitchFamily="34" charset="-122"/>
              </a:rPr>
              <a:t>2</a:t>
            </a:r>
            <a:r>
              <a:rPr kumimoji="1" lang="zh-CN" altLang="en-US" sz="2000" dirty="0">
                <a:solidFill>
                  <a:srgbClr val="0070C0"/>
                </a:solidFill>
                <a:latin typeface="Times New Roman" panose="02020603050405020304" pitchFamily="18" charset="0"/>
                <a:ea typeface="微软雅黑" panose="020B0503020204020204" pitchFamily="34" charset="-122"/>
              </a:rPr>
              <a:t>，</a:t>
            </a:r>
            <a:r>
              <a:rPr kumimoji="1" lang="en-US" altLang="zh-CN" sz="2000" dirty="0">
                <a:solidFill>
                  <a:srgbClr val="0070C0"/>
                </a:solidFill>
                <a:latin typeface="Times New Roman" panose="02020603050405020304" pitchFamily="18" charset="0"/>
                <a:ea typeface="微软雅黑" panose="020B0503020204020204" pitchFamily="34" charset="-122"/>
              </a:rPr>
              <a:t>KVL</a:t>
            </a:r>
            <a:r>
              <a:rPr kumimoji="1" lang="zh-CN" altLang="en-US" sz="2000" dirty="0">
                <a:solidFill>
                  <a:srgbClr val="0070C0"/>
                </a:solidFill>
                <a:latin typeface="Times New Roman" panose="02020603050405020304" pitchFamily="18" charset="0"/>
                <a:ea typeface="微软雅黑" panose="020B0503020204020204" pitchFamily="34" charset="-122"/>
              </a:rPr>
              <a:t>：</a:t>
            </a:r>
          </a:p>
        </p:txBody>
      </p:sp>
      <p:graphicFrame>
        <p:nvGraphicFramePr>
          <p:cNvPr id="65" name="Object 8">
            <a:extLst>
              <a:ext uri="{FF2B5EF4-FFF2-40B4-BE49-F238E27FC236}">
                <a16:creationId xmlns:a16="http://schemas.microsoft.com/office/drawing/2014/main" id="{1C3EA4EE-BB7D-4BCE-919E-BCA782F4FB11}"/>
              </a:ext>
            </a:extLst>
          </p:cNvPr>
          <p:cNvGraphicFramePr>
            <a:graphicFrameLocks noChangeAspect="1"/>
          </p:cNvGraphicFramePr>
          <p:nvPr>
            <p:extLst>
              <p:ext uri="{D42A27DB-BD31-4B8C-83A1-F6EECF244321}">
                <p14:modId xmlns:p14="http://schemas.microsoft.com/office/powerpoint/2010/main" val="831305559"/>
              </p:ext>
            </p:extLst>
          </p:nvPr>
        </p:nvGraphicFramePr>
        <p:xfrm>
          <a:off x="2977885" y="5205366"/>
          <a:ext cx="2051050" cy="411163"/>
        </p:xfrm>
        <a:graphic>
          <a:graphicData uri="http://schemas.openxmlformats.org/presentationml/2006/ole">
            <mc:AlternateContent xmlns:mc="http://schemas.openxmlformats.org/markup-compatibility/2006">
              <mc:Choice xmlns:v="urn:schemas-microsoft-com:vml" Requires="v">
                <p:oleObj spid="_x0000_s48485" name="Equation" r:id="rId17" imgW="1206360" imgH="241200" progId="Equation.DSMT4">
                  <p:embed/>
                </p:oleObj>
              </mc:Choice>
              <mc:Fallback>
                <p:oleObj name="Equation" r:id="rId17" imgW="1206360" imgH="241200" progId="Equation.DSMT4">
                  <p:embed/>
                  <p:pic>
                    <p:nvPicPr>
                      <p:cNvPr id="61" name="Object 8">
                        <a:extLst>
                          <a:ext uri="{FF2B5EF4-FFF2-40B4-BE49-F238E27FC236}">
                            <a16:creationId xmlns:a16="http://schemas.microsoft.com/office/drawing/2014/main" id="{83B400C3-5369-4886-B305-1FBC6D239300}"/>
                          </a:ext>
                        </a:extLst>
                      </p:cNvPr>
                      <p:cNvPicPr>
                        <a:picLocks noChangeAspect="1" noChangeArrowheads="1"/>
                      </p:cNvPicPr>
                      <p:nvPr/>
                    </p:nvPicPr>
                    <p:blipFill>
                      <a:blip r:embed="rId18"/>
                      <a:srcRect/>
                      <a:stretch>
                        <a:fillRect/>
                      </a:stretch>
                    </p:blipFill>
                    <p:spPr bwMode="auto">
                      <a:xfrm>
                        <a:off x="2977885" y="5205366"/>
                        <a:ext cx="2051050"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 name="Object 8">
            <a:extLst>
              <a:ext uri="{FF2B5EF4-FFF2-40B4-BE49-F238E27FC236}">
                <a16:creationId xmlns:a16="http://schemas.microsoft.com/office/drawing/2014/main" id="{6BDD6A68-08ED-4FDB-92E6-FB0F9E475C76}"/>
              </a:ext>
            </a:extLst>
          </p:cNvPr>
          <p:cNvGraphicFramePr>
            <a:graphicFrameLocks noChangeAspect="1"/>
          </p:cNvGraphicFramePr>
          <p:nvPr>
            <p:extLst>
              <p:ext uri="{D42A27DB-BD31-4B8C-83A1-F6EECF244321}">
                <p14:modId xmlns:p14="http://schemas.microsoft.com/office/powerpoint/2010/main" val="1013268230"/>
              </p:ext>
            </p:extLst>
          </p:nvPr>
        </p:nvGraphicFramePr>
        <p:xfrm>
          <a:off x="6442250" y="4137360"/>
          <a:ext cx="1769904" cy="410040"/>
        </p:xfrm>
        <a:graphic>
          <a:graphicData uri="http://schemas.openxmlformats.org/presentationml/2006/ole">
            <mc:AlternateContent xmlns:mc="http://schemas.openxmlformats.org/markup-compatibility/2006">
              <mc:Choice xmlns:v="urn:schemas-microsoft-com:vml" Requires="v">
                <p:oleObj spid="_x0000_s48486" name="Equation" r:id="rId13" imgW="1041120" imgH="241200" progId="Equation.DSMT4">
                  <p:embed/>
                </p:oleObj>
              </mc:Choice>
              <mc:Fallback>
                <p:oleObj name="Equation" r:id="rId13" imgW="1041120" imgH="241200" progId="Equation.DSMT4">
                  <p:embed/>
                  <p:pic>
                    <p:nvPicPr>
                      <p:cNvPr id="60" name="Object 8">
                        <a:extLst>
                          <a:ext uri="{FF2B5EF4-FFF2-40B4-BE49-F238E27FC236}">
                            <a16:creationId xmlns:a16="http://schemas.microsoft.com/office/drawing/2014/main" id="{547DCAA7-E9F5-43F3-A27C-81470679DF86}"/>
                          </a:ext>
                        </a:extLst>
                      </p:cNvPr>
                      <p:cNvPicPr>
                        <a:picLocks noChangeAspect="1" noChangeArrowheads="1"/>
                      </p:cNvPicPr>
                      <p:nvPr/>
                    </p:nvPicPr>
                    <p:blipFill>
                      <a:blip r:embed="rId14"/>
                      <a:srcRect/>
                      <a:stretch>
                        <a:fillRect/>
                      </a:stretch>
                    </p:blipFill>
                    <p:spPr bwMode="auto">
                      <a:xfrm>
                        <a:off x="6442250" y="4137360"/>
                        <a:ext cx="1769904" cy="41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 name="Object 8">
            <a:extLst>
              <a:ext uri="{FF2B5EF4-FFF2-40B4-BE49-F238E27FC236}">
                <a16:creationId xmlns:a16="http://schemas.microsoft.com/office/drawing/2014/main" id="{A4B5A474-9151-41A9-A1D6-BB562E431F0B}"/>
              </a:ext>
            </a:extLst>
          </p:cNvPr>
          <p:cNvGraphicFramePr>
            <a:graphicFrameLocks noChangeAspect="1"/>
          </p:cNvGraphicFramePr>
          <p:nvPr>
            <p:extLst>
              <p:ext uri="{D42A27DB-BD31-4B8C-83A1-F6EECF244321}">
                <p14:modId xmlns:p14="http://schemas.microsoft.com/office/powerpoint/2010/main" val="2169280564"/>
              </p:ext>
            </p:extLst>
          </p:nvPr>
        </p:nvGraphicFramePr>
        <p:xfrm>
          <a:off x="6442242" y="4669942"/>
          <a:ext cx="1662192" cy="410040"/>
        </p:xfrm>
        <a:graphic>
          <a:graphicData uri="http://schemas.openxmlformats.org/presentationml/2006/ole">
            <mc:AlternateContent xmlns:mc="http://schemas.openxmlformats.org/markup-compatibility/2006">
              <mc:Choice xmlns:v="urn:schemas-microsoft-com:vml" Requires="v">
                <p:oleObj spid="_x0000_s48487" name="Equation" r:id="rId19" imgW="977760" imgH="241200" progId="Equation.DSMT4">
                  <p:embed/>
                </p:oleObj>
              </mc:Choice>
              <mc:Fallback>
                <p:oleObj name="Equation" r:id="rId19" imgW="977760" imgH="241200" progId="Equation.DSMT4">
                  <p:embed/>
                  <p:pic>
                    <p:nvPicPr>
                      <p:cNvPr id="61" name="Object 8">
                        <a:extLst>
                          <a:ext uri="{FF2B5EF4-FFF2-40B4-BE49-F238E27FC236}">
                            <a16:creationId xmlns:a16="http://schemas.microsoft.com/office/drawing/2014/main" id="{83B400C3-5369-4886-B305-1FBC6D239300}"/>
                          </a:ext>
                        </a:extLst>
                      </p:cNvPr>
                      <p:cNvPicPr>
                        <a:picLocks noChangeAspect="1" noChangeArrowheads="1"/>
                      </p:cNvPicPr>
                      <p:nvPr/>
                    </p:nvPicPr>
                    <p:blipFill>
                      <a:blip r:embed="rId20"/>
                      <a:srcRect/>
                      <a:stretch>
                        <a:fillRect/>
                      </a:stretch>
                    </p:blipFill>
                    <p:spPr bwMode="auto">
                      <a:xfrm>
                        <a:off x="6442242" y="4669942"/>
                        <a:ext cx="1662192" cy="41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 name="Object 8">
            <a:extLst>
              <a:ext uri="{FF2B5EF4-FFF2-40B4-BE49-F238E27FC236}">
                <a16:creationId xmlns:a16="http://schemas.microsoft.com/office/drawing/2014/main" id="{C10AEB75-3BF2-4222-8E40-287E9A65AEBB}"/>
              </a:ext>
            </a:extLst>
          </p:cNvPr>
          <p:cNvGraphicFramePr>
            <a:graphicFrameLocks noChangeAspect="1"/>
          </p:cNvGraphicFramePr>
          <p:nvPr>
            <p:extLst>
              <p:ext uri="{D42A27DB-BD31-4B8C-83A1-F6EECF244321}">
                <p14:modId xmlns:p14="http://schemas.microsoft.com/office/powerpoint/2010/main" val="1127758242"/>
              </p:ext>
            </p:extLst>
          </p:nvPr>
        </p:nvGraphicFramePr>
        <p:xfrm>
          <a:off x="6434923" y="5205366"/>
          <a:ext cx="1856196" cy="410040"/>
        </p:xfrm>
        <a:graphic>
          <a:graphicData uri="http://schemas.openxmlformats.org/presentationml/2006/ole">
            <mc:AlternateContent xmlns:mc="http://schemas.openxmlformats.org/markup-compatibility/2006">
              <mc:Choice xmlns:v="urn:schemas-microsoft-com:vml" Requires="v">
                <p:oleObj spid="_x0000_s48488" name="Equation" r:id="rId21" imgW="1091880" imgH="241200" progId="Equation.DSMT4">
                  <p:embed/>
                </p:oleObj>
              </mc:Choice>
              <mc:Fallback>
                <p:oleObj name="Equation" r:id="rId21" imgW="1091880" imgH="241200" progId="Equation.DSMT4">
                  <p:embed/>
                  <p:pic>
                    <p:nvPicPr>
                      <p:cNvPr id="65" name="Object 8">
                        <a:extLst>
                          <a:ext uri="{FF2B5EF4-FFF2-40B4-BE49-F238E27FC236}">
                            <a16:creationId xmlns:a16="http://schemas.microsoft.com/office/drawing/2014/main" id="{1C3EA4EE-BB7D-4BCE-919E-BCA782F4FB11}"/>
                          </a:ext>
                        </a:extLst>
                      </p:cNvPr>
                      <p:cNvPicPr>
                        <a:picLocks noChangeAspect="1" noChangeArrowheads="1"/>
                      </p:cNvPicPr>
                      <p:nvPr/>
                    </p:nvPicPr>
                    <p:blipFill>
                      <a:blip r:embed="rId22"/>
                      <a:srcRect/>
                      <a:stretch>
                        <a:fillRect/>
                      </a:stretch>
                    </p:blipFill>
                    <p:spPr bwMode="auto">
                      <a:xfrm>
                        <a:off x="6434923" y="5205366"/>
                        <a:ext cx="1856196" cy="41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左大括号 9">
            <a:extLst>
              <a:ext uri="{FF2B5EF4-FFF2-40B4-BE49-F238E27FC236}">
                <a16:creationId xmlns:a16="http://schemas.microsoft.com/office/drawing/2014/main" id="{B34E9217-7848-4DCE-B64B-D8CADC0B8FFA}"/>
              </a:ext>
            </a:extLst>
          </p:cNvPr>
          <p:cNvSpPr/>
          <p:nvPr/>
        </p:nvSpPr>
        <p:spPr>
          <a:xfrm>
            <a:off x="947050" y="4238852"/>
            <a:ext cx="158926" cy="1260990"/>
          </a:xfrm>
          <a:prstGeom prst="leftBrace">
            <a:avLst>
              <a:gd name="adj1" fmla="val 96111"/>
              <a:gd name="adj2" fmla="val 50704"/>
            </a:avLst>
          </a:prstGeom>
          <a:ln w="19050">
            <a:solidFill>
              <a:srgbClr val="B01F2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左大括号 68">
            <a:extLst>
              <a:ext uri="{FF2B5EF4-FFF2-40B4-BE49-F238E27FC236}">
                <a16:creationId xmlns:a16="http://schemas.microsoft.com/office/drawing/2014/main" id="{5FE31823-F51C-4EDC-A7E5-65CC82CE8F86}"/>
              </a:ext>
            </a:extLst>
          </p:cNvPr>
          <p:cNvSpPr/>
          <p:nvPr/>
        </p:nvSpPr>
        <p:spPr>
          <a:xfrm>
            <a:off x="6218910" y="4238852"/>
            <a:ext cx="158926" cy="1260990"/>
          </a:xfrm>
          <a:prstGeom prst="leftBrace">
            <a:avLst>
              <a:gd name="adj1" fmla="val 96111"/>
              <a:gd name="adj2" fmla="val 50704"/>
            </a:avLst>
          </a:prstGeom>
          <a:ln w="19050">
            <a:solidFill>
              <a:srgbClr val="B01F2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 name="左大括号 69">
            <a:extLst>
              <a:ext uri="{FF2B5EF4-FFF2-40B4-BE49-F238E27FC236}">
                <a16:creationId xmlns:a16="http://schemas.microsoft.com/office/drawing/2014/main" id="{A66AF6F4-D783-4E98-B409-1114B40D126D}"/>
              </a:ext>
            </a:extLst>
          </p:cNvPr>
          <p:cNvSpPr/>
          <p:nvPr/>
        </p:nvSpPr>
        <p:spPr>
          <a:xfrm>
            <a:off x="9390534" y="4238852"/>
            <a:ext cx="158926" cy="1260990"/>
          </a:xfrm>
          <a:prstGeom prst="leftBrace">
            <a:avLst>
              <a:gd name="adj1" fmla="val 96111"/>
              <a:gd name="adj2" fmla="val 50704"/>
            </a:avLst>
          </a:prstGeom>
          <a:ln w="19050">
            <a:solidFill>
              <a:srgbClr val="B01F2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C4ACE9E7-8777-43F4-97ED-EF75F331A415}"/>
              </a:ext>
            </a:extLst>
          </p:cNvPr>
          <p:cNvSpPr/>
          <p:nvPr/>
        </p:nvSpPr>
        <p:spPr>
          <a:xfrm>
            <a:off x="5527739" y="4708758"/>
            <a:ext cx="431913" cy="301552"/>
          </a:xfrm>
          <a:prstGeom prst="rightArrow">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箭头: 右 70">
            <a:extLst>
              <a:ext uri="{FF2B5EF4-FFF2-40B4-BE49-F238E27FC236}">
                <a16:creationId xmlns:a16="http://schemas.microsoft.com/office/drawing/2014/main" id="{9EA4B381-1B16-4E63-86E2-6192D5657200}"/>
              </a:ext>
            </a:extLst>
          </p:cNvPr>
          <p:cNvSpPr/>
          <p:nvPr/>
        </p:nvSpPr>
        <p:spPr>
          <a:xfrm>
            <a:off x="8702257" y="4718571"/>
            <a:ext cx="431913" cy="301552"/>
          </a:xfrm>
          <a:prstGeom prst="rightArrow">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122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linds(horizontal)">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blinds(horizontal)">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linds(horizontal)">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blinds(horizontal)">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linds(horizontal)">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blinds(horizontal)">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blinds(horizontal)">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blinds(horizontal)">
                                      <p:cBhvr>
                                        <p:cTn id="42" dur="500"/>
                                        <p:tgtEl>
                                          <p:spTgt spid="6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blinds(horizontal)">
                                      <p:cBhvr>
                                        <p:cTn id="47" dur="500"/>
                                        <p:tgtEl>
                                          <p:spTgt spid="6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blinds(horizontal)">
                                      <p:cBhvr>
                                        <p:cTn id="52" dur="500"/>
                                        <p:tgtEl>
                                          <p:spTgt spid="6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blinds(horizontal)">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blinds(horizontal)">
                                      <p:cBhvr>
                                        <p:cTn id="62" dur="500"/>
                                        <p:tgtEl>
                                          <p:spTgt spid="67"/>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blinds(horizontal)">
                                      <p:cBhvr>
                                        <p:cTn id="6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utoUpdateAnimBg="0"/>
      <p:bldP spid="51" grpId="0" autoUpdateAnimBg="0"/>
      <p:bldP spid="52" grpId="0" autoUpdateAnimBg="0"/>
      <p:bldP spid="64"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1BD2E-0927-4975-B39B-4F3DB10CE44E}"/>
              </a:ext>
            </a:extLst>
          </p:cNvPr>
          <p:cNvSpPr>
            <a:spLocks noGrp="1"/>
          </p:cNvSpPr>
          <p:nvPr>
            <p:ph type="title"/>
          </p:nvPr>
        </p:nvSpPr>
        <p:spPr>
          <a:xfrm>
            <a:off x="439615" y="764293"/>
            <a:ext cx="11298116" cy="437186"/>
          </a:xfrm>
        </p:spPr>
        <p:txBody>
          <a:bodyPr/>
          <a:lstStyle/>
          <a:p>
            <a:r>
              <a:rPr lang="zh-CN" altLang="en-US" dirty="0"/>
              <a:t>例</a:t>
            </a:r>
            <a:r>
              <a:rPr lang="en-US" altLang="zh-CN" dirty="0"/>
              <a:t>2</a:t>
            </a:r>
            <a:endParaRPr lang="zh-CN" altLang="en-US" dirty="0"/>
          </a:p>
        </p:txBody>
      </p:sp>
      <p:sp>
        <p:nvSpPr>
          <p:cNvPr id="3" name="内容占位符 2">
            <a:extLst>
              <a:ext uri="{FF2B5EF4-FFF2-40B4-BE49-F238E27FC236}">
                <a16:creationId xmlns:a16="http://schemas.microsoft.com/office/drawing/2014/main" id="{8D97B353-1341-464F-8F9D-100041D547D9}"/>
              </a:ext>
            </a:extLst>
          </p:cNvPr>
          <p:cNvSpPr>
            <a:spLocks noGrp="1"/>
          </p:cNvSpPr>
          <p:nvPr>
            <p:ph idx="1"/>
          </p:nvPr>
        </p:nvSpPr>
        <p:spPr>
          <a:xfrm>
            <a:off x="439615" y="1433016"/>
            <a:ext cx="4830097" cy="1664807"/>
          </a:xfrm>
        </p:spPr>
        <p:txBody>
          <a:bodyPr/>
          <a:lstStyle/>
          <a:p>
            <a:r>
              <a:rPr lang="zh-CN" altLang="en-US" dirty="0"/>
              <a:t>求图中各支路的电流。</a:t>
            </a:r>
            <a:endParaRPr lang="en-US" altLang="zh-CN" dirty="0"/>
          </a:p>
          <a:p>
            <a:pPr marL="0" indent="0">
              <a:buNone/>
            </a:pPr>
            <a:r>
              <a:rPr lang="zh-CN" altLang="en-US" dirty="0"/>
              <a:t>    已知</a:t>
            </a:r>
          </a:p>
          <a:p>
            <a:endParaRPr lang="zh-CN" altLang="en-US" dirty="0"/>
          </a:p>
        </p:txBody>
      </p:sp>
      <p:graphicFrame>
        <p:nvGraphicFramePr>
          <p:cNvPr id="4" name="Object 6">
            <a:extLst>
              <a:ext uri="{FF2B5EF4-FFF2-40B4-BE49-F238E27FC236}">
                <a16:creationId xmlns:a16="http://schemas.microsoft.com/office/drawing/2014/main" id="{5A2C0C71-9F73-40CA-A8AC-BEBF2DAA3BF1}"/>
              </a:ext>
            </a:extLst>
          </p:cNvPr>
          <p:cNvGraphicFramePr>
            <a:graphicFrameLocks noChangeAspect="1"/>
          </p:cNvGraphicFramePr>
          <p:nvPr>
            <p:extLst>
              <p:ext uri="{D42A27DB-BD31-4B8C-83A1-F6EECF244321}">
                <p14:modId xmlns:p14="http://schemas.microsoft.com/office/powerpoint/2010/main" val="4213056214"/>
              </p:ext>
            </p:extLst>
          </p:nvPr>
        </p:nvGraphicFramePr>
        <p:xfrm>
          <a:off x="1635125" y="2125663"/>
          <a:ext cx="2505075" cy="409575"/>
        </p:xfrm>
        <a:graphic>
          <a:graphicData uri="http://schemas.openxmlformats.org/presentationml/2006/ole">
            <mc:AlternateContent xmlns:mc="http://schemas.openxmlformats.org/markup-compatibility/2006">
              <mc:Choice xmlns:v="urn:schemas-microsoft-com:vml" Requires="v">
                <p:oleObj spid="_x0000_s49484" name="Equation" r:id="rId3" imgW="1473120" imgH="241200" progId="Equation.DSMT4">
                  <p:embed/>
                </p:oleObj>
              </mc:Choice>
              <mc:Fallback>
                <p:oleObj name="Equation" r:id="rId3" imgW="1473120" imgH="241200" progId="Equation.DSMT4">
                  <p:embed/>
                  <p:pic>
                    <p:nvPicPr>
                      <p:cNvPr id="4" name="Object 6">
                        <a:extLst>
                          <a:ext uri="{FF2B5EF4-FFF2-40B4-BE49-F238E27FC236}">
                            <a16:creationId xmlns:a16="http://schemas.microsoft.com/office/drawing/2014/main" id="{5A2C0C71-9F73-40CA-A8AC-BEBF2DAA3BF1}"/>
                          </a:ext>
                        </a:extLst>
                      </p:cNvPr>
                      <p:cNvPicPr>
                        <a:picLocks noChangeAspect="1" noChangeArrowheads="1"/>
                      </p:cNvPicPr>
                      <p:nvPr/>
                    </p:nvPicPr>
                    <p:blipFill>
                      <a:blip r:embed="rId4"/>
                      <a:srcRect/>
                      <a:stretch>
                        <a:fillRect/>
                      </a:stretch>
                    </p:blipFill>
                    <p:spPr bwMode="auto">
                      <a:xfrm>
                        <a:off x="1635125" y="2125663"/>
                        <a:ext cx="2505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6">
            <a:extLst>
              <a:ext uri="{FF2B5EF4-FFF2-40B4-BE49-F238E27FC236}">
                <a16:creationId xmlns:a16="http://schemas.microsoft.com/office/drawing/2014/main" id="{4C5FFF1E-3C2A-4C78-9FA3-36D44420B4B3}"/>
              </a:ext>
            </a:extLst>
          </p:cNvPr>
          <p:cNvGraphicFramePr>
            <a:graphicFrameLocks noChangeAspect="1"/>
          </p:cNvGraphicFramePr>
          <p:nvPr>
            <p:extLst>
              <p:ext uri="{D42A27DB-BD31-4B8C-83A1-F6EECF244321}">
                <p14:modId xmlns:p14="http://schemas.microsoft.com/office/powerpoint/2010/main" val="1575648630"/>
              </p:ext>
            </p:extLst>
          </p:nvPr>
        </p:nvGraphicFramePr>
        <p:xfrm>
          <a:off x="771525" y="2625725"/>
          <a:ext cx="3409950" cy="409575"/>
        </p:xfrm>
        <a:graphic>
          <a:graphicData uri="http://schemas.openxmlformats.org/presentationml/2006/ole">
            <mc:AlternateContent xmlns:mc="http://schemas.openxmlformats.org/markup-compatibility/2006">
              <mc:Choice xmlns:v="urn:schemas-microsoft-com:vml" Requires="v">
                <p:oleObj spid="_x0000_s49485" name="Equation" r:id="rId5" imgW="2006280" imgH="241200" progId="Equation.DSMT4">
                  <p:embed/>
                </p:oleObj>
              </mc:Choice>
              <mc:Fallback>
                <p:oleObj name="Equation" r:id="rId5" imgW="2006280" imgH="241200" progId="Equation.DSMT4">
                  <p:embed/>
                  <p:pic>
                    <p:nvPicPr>
                      <p:cNvPr id="5" name="Object 6">
                        <a:extLst>
                          <a:ext uri="{FF2B5EF4-FFF2-40B4-BE49-F238E27FC236}">
                            <a16:creationId xmlns:a16="http://schemas.microsoft.com/office/drawing/2014/main" id="{4C5FFF1E-3C2A-4C78-9FA3-36D44420B4B3}"/>
                          </a:ext>
                        </a:extLst>
                      </p:cNvPr>
                      <p:cNvPicPr>
                        <a:picLocks noChangeAspect="1" noChangeArrowheads="1"/>
                      </p:cNvPicPr>
                      <p:nvPr/>
                    </p:nvPicPr>
                    <p:blipFill>
                      <a:blip r:embed="rId6"/>
                      <a:srcRect/>
                      <a:stretch>
                        <a:fillRect/>
                      </a:stretch>
                    </p:blipFill>
                    <p:spPr bwMode="auto">
                      <a:xfrm>
                        <a:off x="771525" y="2625725"/>
                        <a:ext cx="340995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 name="Text Box 2">
            <a:extLst>
              <a:ext uri="{FF2B5EF4-FFF2-40B4-BE49-F238E27FC236}">
                <a16:creationId xmlns:a16="http://schemas.microsoft.com/office/drawing/2014/main" id="{1C5E99A1-255F-46CD-B302-4D1A396A2042}"/>
              </a:ext>
            </a:extLst>
          </p:cNvPr>
          <p:cNvSpPr txBox="1">
            <a:spLocks noChangeArrowheads="1"/>
          </p:cNvSpPr>
          <p:nvPr/>
        </p:nvSpPr>
        <p:spPr bwMode="auto">
          <a:xfrm>
            <a:off x="439615" y="3456652"/>
            <a:ext cx="794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kumimoji="1" lang="zh-CN" altLang="en-US" sz="2000" b="1" dirty="0">
                <a:solidFill>
                  <a:srgbClr val="B01F24"/>
                </a:solidFill>
                <a:latin typeface="Times New Roman" panose="02020603050405020304" pitchFamily="18" charset="0"/>
                <a:ea typeface="微软雅黑" panose="020B0503020204020204" pitchFamily="34" charset="-122"/>
              </a:rPr>
              <a:t>解：</a:t>
            </a:r>
          </a:p>
        </p:txBody>
      </p:sp>
      <p:sp>
        <p:nvSpPr>
          <p:cNvPr id="51" name="Text Box 2">
            <a:extLst>
              <a:ext uri="{FF2B5EF4-FFF2-40B4-BE49-F238E27FC236}">
                <a16:creationId xmlns:a16="http://schemas.microsoft.com/office/drawing/2014/main" id="{453A4784-9780-4805-BE62-F44A794A6E2D}"/>
              </a:ext>
            </a:extLst>
          </p:cNvPr>
          <p:cNvSpPr txBox="1">
            <a:spLocks noChangeArrowheads="1"/>
          </p:cNvSpPr>
          <p:nvPr/>
        </p:nvSpPr>
        <p:spPr bwMode="auto">
          <a:xfrm>
            <a:off x="1143955" y="4139489"/>
            <a:ext cx="22193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kumimoji="1" lang="zh-CN" altLang="en-US" sz="2000" dirty="0">
                <a:solidFill>
                  <a:srgbClr val="0070C0"/>
                </a:solidFill>
                <a:latin typeface="Times New Roman" panose="02020603050405020304" pitchFamily="18" charset="0"/>
                <a:ea typeface="微软雅黑" panose="020B0503020204020204" pitchFamily="34" charset="-122"/>
              </a:rPr>
              <a:t>节点</a:t>
            </a:r>
            <a:r>
              <a:rPr kumimoji="1" lang="en-US" altLang="zh-CN" sz="2000" dirty="0">
                <a:solidFill>
                  <a:srgbClr val="0070C0"/>
                </a:solidFill>
                <a:latin typeface="Times New Roman" panose="02020603050405020304" pitchFamily="18" charset="0"/>
                <a:ea typeface="微软雅黑" panose="020B0503020204020204" pitchFamily="34" charset="-122"/>
              </a:rPr>
              <a:t>a</a:t>
            </a:r>
            <a:r>
              <a:rPr kumimoji="1" lang="zh-CN" altLang="en-US" sz="2000" dirty="0">
                <a:solidFill>
                  <a:srgbClr val="0070C0"/>
                </a:solidFill>
                <a:latin typeface="Times New Roman" panose="02020603050405020304" pitchFamily="18" charset="0"/>
                <a:ea typeface="微软雅黑" panose="020B0503020204020204" pitchFamily="34" charset="-122"/>
              </a:rPr>
              <a:t>，</a:t>
            </a:r>
            <a:r>
              <a:rPr kumimoji="1" lang="en-US" altLang="zh-CN" sz="2000" dirty="0">
                <a:solidFill>
                  <a:srgbClr val="0070C0"/>
                </a:solidFill>
                <a:latin typeface="Times New Roman" panose="02020603050405020304" pitchFamily="18" charset="0"/>
                <a:ea typeface="微软雅黑" panose="020B0503020204020204" pitchFamily="34" charset="-122"/>
              </a:rPr>
              <a:t>KCL</a:t>
            </a:r>
            <a:r>
              <a:rPr kumimoji="1" lang="zh-CN" altLang="en-US" sz="2000" dirty="0">
                <a:solidFill>
                  <a:srgbClr val="0070C0"/>
                </a:solidFill>
                <a:latin typeface="Times New Roman" panose="02020603050405020304" pitchFamily="18" charset="0"/>
                <a:ea typeface="微软雅黑" panose="020B0503020204020204" pitchFamily="34" charset="-122"/>
              </a:rPr>
              <a:t>：</a:t>
            </a:r>
          </a:p>
        </p:txBody>
      </p:sp>
      <p:sp>
        <p:nvSpPr>
          <p:cNvPr id="52" name="Text Box 2">
            <a:extLst>
              <a:ext uri="{FF2B5EF4-FFF2-40B4-BE49-F238E27FC236}">
                <a16:creationId xmlns:a16="http://schemas.microsoft.com/office/drawing/2014/main" id="{239917BD-D068-4DEF-9FF3-BE09799E9B15}"/>
              </a:ext>
            </a:extLst>
          </p:cNvPr>
          <p:cNvSpPr txBox="1">
            <a:spLocks noChangeArrowheads="1"/>
          </p:cNvSpPr>
          <p:nvPr/>
        </p:nvSpPr>
        <p:spPr bwMode="auto">
          <a:xfrm>
            <a:off x="1143955" y="4661061"/>
            <a:ext cx="22193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kumimoji="1" lang="zh-CN" altLang="en-US" sz="2000" dirty="0">
                <a:solidFill>
                  <a:srgbClr val="0070C0"/>
                </a:solidFill>
                <a:latin typeface="Times New Roman" panose="02020603050405020304" pitchFamily="18" charset="0"/>
                <a:ea typeface="微软雅黑" panose="020B0503020204020204" pitchFamily="34" charset="-122"/>
              </a:rPr>
              <a:t>回路</a:t>
            </a:r>
            <a:r>
              <a:rPr kumimoji="1" lang="en-US" altLang="zh-CN" sz="2000" dirty="0">
                <a:solidFill>
                  <a:srgbClr val="0070C0"/>
                </a:solidFill>
                <a:latin typeface="Times New Roman" panose="02020603050405020304" pitchFamily="18" charset="0"/>
                <a:ea typeface="微软雅黑" panose="020B0503020204020204" pitchFamily="34" charset="-122"/>
              </a:rPr>
              <a:t>1</a:t>
            </a:r>
            <a:r>
              <a:rPr kumimoji="1" lang="zh-CN" altLang="en-US" sz="2000" dirty="0">
                <a:solidFill>
                  <a:srgbClr val="0070C0"/>
                </a:solidFill>
                <a:latin typeface="Times New Roman" panose="02020603050405020304" pitchFamily="18" charset="0"/>
                <a:ea typeface="微软雅黑" panose="020B0503020204020204" pitchFamily="34" charset="-122"/>
              </a:rPr>
              <a:t>，</a:t>
            </a:r>
            <a:r>
              <a:rPr kumimoji="1" lang="en-US" altLang="zh-CN" sz="2000" dirty="0">
                <a:solidFill>
                  <a:srgbClr val="0070C0"/>
                </a:solidFill>
                <a:latin typeface="Times New Roman" panose="02020603050405020304" pitchFamily="18" charset="0"/>
                <a:ea typeface="微软雅黑" panose="020B0503020204020204" pitchFamily="34" charset="-122"/>
              </a:rPr>
              <a:t>KVL</a:t>
            </a:r>
            <a:r>
              <a:rPr kumimoji="1" lang="zh-CN" altLang="en-US" sz="2000" dirty="0">
                <a:solidFill>
                  <a:srgbClr val="0070C0"/>
                </a:solidFill>
                <a:latin typeface="Times New Roman" panose="02020603050405020304" pitchFamily="18" charset="0"/>
                <a:ea typeface="微软雅黑" panose="020B0503020204020204" pitchFamily="34" charset="-122"/>
              </a:rPr>
              <a:t>：</a:t>
            </a:r>
          </a:p>
        </p:txBody>
      </p:sp>
      <p:graphicFrame>
        <p:nvGraphicFramePr>
          <p:cNvPr id="55" name="Object 13">
            <a:extLst>
              <a:ext uri="{FF2B5EF4-FFF2-40B4-BE49-F238E27FC236}">
                <a16:creationId xmlns:a16="http://schemas.microsoft.com/office/drawing/2014/main" id="{9EC8A929-EDFD-4B72-9985-32CFB61FCD0C}"/>
              </a:ext>
            </a:extLst>
          </p:cNvPr>
          <p:cNvGraphicFramePr>
            <a:graphicFrameLocks noChangeAspect="1"/>
          </p:cNvGraphicFramePr>
          <p:nvPr>
            <p:extLst>
              <p:ext uri="{D42A27DB-BD31-4B8C-83A1-F6EECF244321}">
                <p14:modId xmlns:p14="http://schemas.microsoft.com/office/powerpoint/2010/main" val="253352498"/>
              </p:ext>
            </p:extLst>
          </p:nvPr>
        </p:nvGraphicFramePr>
        <p:xfrm>
          <a:off x="9618663" y="4654550"/>
          <a:ext cx="1165225" cy="409575"/>
        </p:xfrm>
        <a:graphic>
          <a:graphicData uri="http://schemas.openxmlformats.org/presentationml/2006/ole">
            <mc:AlternateContent xmlns:mc="http://schemas.openxmlformats.org/markup-compatibility/2006">
              <mc:Choice xmlns:v="urn:schemas-microsoft-com:vml" Requires="v">
                <p:oleObj spid="_x0000_s49486" name="Equation" r:id="rId7" imgW="685800" imgH="241200" progId="Equation.DSMT4">
                  <p:embed/>
                </p:oleObj>
              </mc:Choice>
              <mc:Fallback>
                <p:oleObj name="Equation" r:id="rId7" imgW="685800" imgH="241200" progId="Equation.DSMT4">
                  <p:embed/>
                  <p:pic>
                    <p:nvPicPr>
                      <p:cNvPr id="55" name="Object 13">
                        <a:extLst>
                          <a:ext uri="{FF2B5EF4-FFF2-40B4-BE49-F238E27FC236}">
                            <a16:creationId xmlns:a16="http://schemas.microsoft.com/office/drawing/2014/main" id="{9EC8A929-EDFD-4B72-9985-32CFB61FCD0C}"/>
                          </a:ext>
                        </a:extLst>
                      </p:cNvPr>
                      <p:cNvPicPr>
                        <a:picLocks noChangeAspect="1" noChangeArrowheads="1"/>
                      </p:cNvPicPr>
                      <p:nvPr/>
                    </p:nvPicPr>
                    <p:blipFill>
                      <a:blip r:embed="rId8"/>
                      <a:srcRect/>
                      <a:stretch>
                        <a:fillRect/>
                      </a:stretch>
                    </p:blipFill>
                    <p:spPr bwMode="auto">
                      <a:xfrm>
                        <a:off x="9618663" y="4654550"/>
                        <a:ext cx="11652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 name="Object 14">
            <a:extLst>
              <a:ext uri="{FF2B5EF4-FFF2-40B4-BE49-F238E27FC236}">
                <a16:creationId xmlns:a16="http://schemas.microsoft.com/office/drawing/2014/main" id="{E379C78B-48FA-40E3-B638-2D5F7A4E4E6A}"/>
              </a:ext>
            </a:extLst>
          </p:cNvPr>
          <p:cNvGraphicFramePr>
            <a:graphicFrameLocks noChangeAspect="1"/>
          </p:cNvGraphicFramePr>
          <p:nvPr>
            <p:extLst>
              <p:ext uri="{D42A27DB-BD31-4B8C-83A1-F6EECF244321}">
                <p14:modId xmlns:p14="http://schemas.microsoft.com/office/powerpoint/2010/main" val="3134743785"/>
              </p:ext>
            </p:extLst>
          </p:nvPr>
        </p:nvGraphicFramePr>
        <p:xfrm>
          <a:off x="9618663" y="5177642"/>
          <a:ext cx="992187" cy="409575"/>
        </p:xfrm>
        <a:graphic>
          <a:graphicData uri="http://schemas.openxmlformats.org/presentationml/2006/ole">
            <mc:AlternateContent xmlns:mc="http://schemas.openxmlformats.org/markup-compatibility/2006">
              <mc:Choice xmlns:v="urn:schemas-microsoft-com:vml" Requires="v">
                <p:oleObj spid="_x0000_s49487" name="Equation" r:id="rId9" imgW="583920" imgH="241200" progId="Equation.DSMT4">
                  <p:embed/>
                </p:oleObj>
              </mc:Choice>
              <mc:Fallback>
                <p:oleObj name="Equation" r:id="rId9" imgW="583920" imgH="241200" progId="Equation.DSMT4">
                  <p:embed/>
                  <p:pic>
                    <p:nvPicPr>
                      <p:cNvPr id="56" name="Object 14">
                        <a:extLst>
                          <a:ext uri="{FF2B5EF4-FFF2-40B4-BE49-F238E27FC236}">
                            <a16:creationId xmlns:a16="http://schemas.microsoft.com/office/drawing/2014/main" id="{E379C78B-48FA-40E3-B638-2D5F7A4E4E6A}"/>
                          </a:ext>
                        </a:extLst>
                      </p:cNvPr>
                      <p:cNvPicPr>
                        <a:picLocks noChangeAspect="1" noChangeArrowheads="1"/>
                      </p:cNvPicPr>
                      <p:nvPr/>
                    </p:nvPicPr>
                    <p:blipFill>
                      <a:blip r:embed="rId10"/>
                      <a:srcRect/>
                      <a:stretch>
                        <a:fillRect/>
                      </a:stretch>
                    </p:blipFill>
                    <p:spPr bwMode="auto">
                      <a:xfrm>
                        <a:off x="9618663" y="5177642"/>
                        <a:ext cx="992187"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 name="Object 69">
            <a:extLst>
              <a:ext uri="{FF2B5EF4-FFF2-40B4-BE49-F238E27FC236}">
                <a16:creationId xmlns:a16="http://schemas.microsoft.com/office/drawing/2014/main" id="{19EA1B19-9C89-4E02-BE68-E99BA63A2847}"/>
              </a:ext>
            </a:extLst>
          </p:cNvPr>
          <p:cNvGraphicFramePr>
            <a:graphicFrameLocks noChangeAspect="1"/>
          </p:cNvGraphicFramePr>
          <p:nvPr>
            <p:extLst>
              <p:ext uri="{D42A27DB-BD31-4B8C-83A1-F6EECF244321}">
                <p14:modId xmlns:p14="http://schemas.microsoft.com/office/powerpoint/2010/main" val="450299140"/>
              </p:ext>
            </p:extLst>
          </p:nvPr>
        </p:nvGraphicFramePr>
        <p:xfrm>
          <a:off x="9596370" y="4131458"/>
          <a:ext cx="971550" cy="409575"/>
        </p:xfrm>
        <a:graphic>
          <a:graphicData uri="http://schemas.openxmlformats.org/presentationml/2006/ole">
            <mc:AlternateContent xmlns:mc="http://schemas.openxmlformats.org/markup-compatibility/2006">
              <mc:Choice xmlns:v="urn:schemas-microsoft-com:vml" Requires="v">
                <p:oleObj spid="_x0000_s49488" name="Equation" r:id="rId11" imgW="571320" imgH="241200" progId="Equation.DSMT4">
                  <p:embed/>
                </p:oleObj>
              </mc:Choice>
              <mc:Fallback>
                <p:oleObj name="Equation" r:id="rId11" imgW="571320" imgH="241200" progId="Equation.DSMT4">
                  <p:embed/>
                  <p:pic>
                    <p:nvPicPr>
                      <p:cNvPr id="59" name="Object 69">
                        <a:extLst>
                          <a:ext uri="{FF2B5EF4-FFF2-40B4-BE49-F238E27FC236}">
                            <a16:creationId xmlns:a16="http://schemas.microsoft.com/office/drawing/2014/main" id="{19EA1B19-9C89-4E02-BE68-E99BA63A2847}"/>
                          </a:ext>
                        </a:extLst>
                      </p:cNvPr>
                      <p:cNvPicPr>
                        <a:picLocks noChangeAspect="1" noChangeArrowheads="1"/>
                      </p:cNvPicPr>
                      <p:nvPr/>
                    </p:nvPicPr>
                    <p:blipFill>
                      <a:blip r:embed="rId12"/>
                      <a:srcRect/>
                      <a:stretch>
                        <a:fillRect/>
                      </a:stretch>
                    </p:blipFill>
                    <p:spPr bwMode="auto">
                      <a:xfrm>
                        <a:off x="9596370" y="4131458"/>
                        <a:ext cx="971550"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8">
            <a:extLst>
              <a:ext uri="{FF2B5EF4-FFF2-40B4-BE49-F238E27FC236}">
                <a16:creationId xmlns:a16="http://schemas.microsoft.com/office/drawing/2014/main" id="{547DCAA7-E9F5-43F3-A27C-81470679DF86}"/>
              </a:ext>
            </a:extLst>
          </p:cNvPr>
          <p:cNvGraphicFramePr>
            <a:graphicFrameLocks noChangeAspect="1"/>
          </p:cNvGraphicFramePr>
          <p:nvPr>
            <p:extLst>
              <p:ext uri="{D42A27DB-BD31-4B8C-83A1-F6EECF244321}">
                <p14:modId xmlns:p14="http://schemas.microsoft.com/office/powerpoint/2010/main" val="3552093126"/>
              </p:ext>
            </p:extLst>
          </p:nvPr>
        </p:nvGraphicFramePr>
        <p:xfrm>
          <a:off x="3029035" y="4144312"/>
          <a:ext cx="1878012" cy="409575"/>
        </p:xfrm>
        <a:graphic>
          <a:graphicData uri="http://schemas.openxmlformats.org/presentationml/2006/ole">
            <mc:AlternateContent xmlns:mc="http://schemas.openxmlformats.org/markup-compatibility/2006">
              <mc:Choice xmlns:v="urn:schemas-microsoft-com:vml" Requires="v">
                <p:oleObj spid="_x0000_s49489" name="Equation" r:id="rId13" imgW="1104840" imgH="241200" progId="Equation.DSMT4">
                  <p:embed/>
                </p:oleObj>
              </mc:Choice>
              <mc:Fallback>
                <p:oleObj name="Equation" r:id="rId13" imgW="1104840" imgH="241200" progId="Equation.DSMT4">
                  <p:embed/>
                  <p:pic>
                    <p:nvPicPr>
                      <p:cNvPr id="60" name="Object 8">
                        <a:extLst>
                          <a:ext uri="{FF2B5EF4-FFF2-40B4-BE49-F238E27FC236}">
                            <a16:creationId xmlns:a16="http://schemas.microsoft.com/office/drawing/2014/main" id="{547DCAA7-E9F5-43F3-A27C-81470679DF86}"/>
                          </a:ext>
                        </a:extLst>
                      </p:cNvPr>
                      <p:cNvPicPr>
                        <a:picLocks noChangeAspect="1" noChangeArrowheads="1"/>
                      </p:cNvPicPr>
                      <p:nvPr/>
                    </p:nvPicPr>
                    <p:blipFill>
                      <a:blip r:embed="rId14"/>
                      <a:srcRect/>
                      <a:stretch>
                        <a:fillRect/>
                      </a:stretch>
                    </p:blipFill>
                    <p:spPr bwMode="auto">
                      <a:xfrm>
                        <a:off x="3029035" y="4144312"/>
                        <a:ext cx="1878012"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 name="Object 8">
            <a:extLst>
              <a:ext uri="{FF2B5EF4-FFF2-40B4-BE49-F238E27FC236}">
                <a16:creationId xmlns:a16="http://schemas.microsoft.com/office/drawing/2014/main" id="{83B400C3-5369-4886-B305-1FBC6D239300}"/>
              </a:ext>
            </a:extLst>
          </p:cNvPr>
          <p:cNvGraphicFramePr>
            <a:graphicFrameLocks noChangeAspect="1"/>
          </p:cNvGraphicFramePr>
          <p:nvPr>
            <p:extLst>
              <p:ext uri="{D42A27DB-BD31-4B8C-83A1-F6EECF244321}">
                <p14:modId xmlns:p14="http://schemas.microsoft.com/office/powerpoint/2010/main" val="1401940592"/>
              </p:ext>
            </p:extLst>
          </p:nvPr>
        </p:nvGraphicFramePr>
        <p:xfrm>
          <a:off x="3017922" y="4689457"/>
          <a:ext cx="1900238" cy="409575"/>
        </p:xfrm>
        <a:graphic>
          <a:graphicData uri="http://schemas.openxmlformats.org/presentationml/2006/ole">
            <mc:AlternateContent xmlns:mc="http://schemas.openxmlformats.org/markup-compatibility/2006">
              <mc:Choice xmlns:v="urn:schemas-microsoft-com:vml" Requires="v">
                <p:oleObj spid="_x0000_s49490" name="Equation" r:id="rId15" imgW="1117440" imgH="241200" progId="Equation.DSMT4">
                  <p:embed/>
                </p:oleObj>
              </mc:Choice>
              <mc:Fallback>
                <p:oleObj name="Equation" r:id="rId15" imgW="1117440" imgH="241200" progId="Equation.DSMT4">
                  <p:embed/>
                  <p:pic>
                    <p:nvPicPr>
                      <p:cNvPr id="61" name="Object 8">
                        <a:extLst>
                          <a:ext uri="{FF2B5EF4-FFF2-40B4-BE49-F238E27FC236}">
                            <a16:creationId xmlns:a16="http://schemas.microsoft.com/office/drawing/2014/main" id="{83B400C3-5369-4886-B305-1FBC6D239300}"/>
                          </a:ext>
                        </a:extLst>
                      </p:cNvPr>
                      <p:cNvPicPr>
                        <a:picLocks noChangeAspect="1" noChangeArrowheads="1"/>
                      </p:cNvPicPr>
                      <p:nvPr/>
                    </p:nvPicPr>
                    <p:blipFill>
                      <a:blip r:embed="rId16"/>
                      <a:srcRect/>
                      <a:stretch>
                        <a:fillRect/>
                      </a:stretch>
                    </p:blipFill>
                    <p:spPr bwMode="auto">
                      <a:xfrm>
                        <a:off x="3017922" y="4689457"/>
                        <a:ext cx="1900238"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 name="Text Box 2">
            <a:extLst>
              <a:ext uri="{FF2B5EF4-FFF2-40B4-BE49-F238E27FC236}">
                <a16:creationId xmlns:a16="http://schemas.microsoft.com/office/drawing/2014/main" id="{821CCDBF-755E-40D0-B0D6-6841F048319E}"/>
              </a:ext>
            </a:extLst>
          </p:cNvPr>
          <p:cNvSpPr txBox="1">
            <a:spLocks noChangeArrowheads="1"/>
          </p:cNvSpPr>
          <p:nvPr/>
        </p:nvSpPr>
        <p:spPr bwMode="auto">
          <a:xfrm>
            <a:off x="1143954" y="5181541"/>
            <a:ext cx="22193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kumimoji="1" lang="zh-CN" altLang="en-US" sz="2000" dirty="0">
                <a:solidFill>
                  <a:srgbClr val="0070C0"/>
                </a:solidFill>
                <a:latin typeface="Times New Roman" panose="02020603050405020304" pitchFamily="18" charset="0"/>
                <a:ea typeface="微软雅黑" panose="020B0503020204020204" pitchFamily="34" charset="-122"/>
              </a:rPr>
              <a:t>回路</a:t>
            </a:r>
            <a:r>
              <a:rPr kumimoji="1" lang="en-US" altLang="zh-CN" sz="2000" dirty="0">
                <a:solidFill>
                  <a:srgbClr val="0070C0"/>
                </a:solidFill>
                <a:latin typeface="Times New Roman" panose="02020603050405020304" pitchFamily="18" charset="0"/>
                <a:ea typeface="微软雅黑" panose="020B0503020204020204" pitchFamily="34" charset="-122"/>
              </a:rPr>
              <a:t>2</a:t>
            </a:r>
            <a:r>
              <a:rPr kumimoji="1" lang="zh-CN" altLang="en-US" sz="2000" dirty="0">
                <a:solidFill>
                  <a:srgbClr val="0070C0"/>
                </a:solidFill>
                <a:latin typeface="Times New Roman" panose="02020603050405020304" pitchFamily="18" charset="0"/>
                <a:ea typeface="微软雅黑" panose="020B0503020204020204" pitchFamily="34" charset="-122"/>
              </a:rPr>
              <a:t>，</a:t>
            </a:r>
            <a:r>
              <a:rPr kumimoji="1" lang="en-US" altLang="zh-CN" sz="2000" dirty="0">
                <a:solidFill>
                  <a:srgbClr val="0070C0"/>
                </a:solidFill>
                <a:latin typeface="Times New Roman" panose="02020603050405020304" pitchFamily="18" charset="0"/>
                <a:ea typeface="微软雅黑" panose="020B0503020204020204" pitchFamily="34" charset="-122"/>
              </a:rPr>
              <a:t>KVL</a:t>
            </a:r>
            <a:r>
              <a:rPr kumimoji="1" lang="zh-CN" altLang="en-US" sz="2000" dirty="0">
                <a:solidFill>
                  <a:srgbClr val="0070C0"/>
                </a:solidFill>
                <a:latin typeface="Times New Roman" panose="02020603050405020304" pitchFamily="18" charset="0"/>
                <a:ea typeface="微软雅黑" panose="020B0503020204020204" pitchFamily="34" charset="-122"/>
              </a:rPr>
              <a:t>：</a:t>
            </a:r>
          </a:p>
        </p:txBody>
      </p:sp>
      <p:graphicFrame>
        <p:nvGraphicFramePr>
          <p:cNvPr id="65" name="Object 8">
            <a:extLst>
              <a:ext uri="{FF2B5EF4-FFF2-40B4-BE49-F238E27FC236}">
                <a16:creationId xmlns:a16="http://schemas.microsoft.com/office/drawing/2014/main" id="{1C3EA4EE-BB7D-4BCE-919E-BCA782F4FB11}"/>
              </a:ext>
            </a:extLst>
          </p:cNvPr>
          <p:cNvGraphicFramePr>
            <a:graphicFrameLocks noChangeAspect="1"/>
          </p:cNvGraphicFramePr>
          <p:nvPr>
            <p:extLst>
              <p:ext uri="{D42A27DB-BD31-4B8C-83A1-F6EECF244321}">
                <p14:modId xmlns:p14="http://schemas.microsoft.com/office/powerpoint/2010/main" val="444732581"/>
              </p:ext>
            </p:extLst>
          </p:nvPr>
        </p:nvGraphicFramePr>
        <p:xfrm>
          <a:off x="3021788" y="5219402"/>
          <a:ext cx="1835150" cy="411163"/>
        </p:xfrm>
        <a:graphic>
          <a:graphicData uri="http://schemas.openxmlformats.org/presentationml/2006/ole">
            <mc:AlternateContent xmlns:mc="http://schemas.openxmlformats.org/markup-compatibility/2006">
              <mc:Choice xmlns:v="urn:schemas-microsoft-com:vml" Requires="v">
                <p:oleObj spid="_x0000_s49491" name="Equation" r:id="rId17" imgW="1079280" imgH="241200" progId="Equation.DSMT4">
                  <p:embed/>
                </p:oleObj>
              </mc:Choice>
              <mc:Fallback>
                <p:oleObj name="Equation" r:id="rId17" imgW="1079280" imgH="241200" progId="Equation.DSMT4">
                  <p:embed/>
                  <p:pic>
                    <p:nvPicPr>
                      <p:cNvPr id="65" name="Object 8">
                        <a:extLst>
                          <a:ext uri="{FF2B5EF4-FFF2-40B4-BE49-F238E27FC236}">
                            <a16:creationId xmlns:a16="http://schemas.microsoft.com/office/drawing/2014/main" id="{1C3EA4EE-BB7D-4BCE-919E-BCA782F4FB11}"/>
                          </a:ext>
                        </a:extLst>
                      </p:cNvPr>
                      <p:cNvPicPr>
                        <a:picLocks noChangeAspect="1" noChangeArrowheads="1"/>
                      </p:cNvPicPr>
                      <p:nvPr/>
                    </p:nvPicPr>
                    <p:blipFill>
                      <a:blip r:embed="rId18"/>
                      <a:srcRect/>
                      <a:stretch>
                        <a:fillRect/>
                      </a:stretch>
                    </p:blipFill>
                    <p:spPr bwMode="auto">
                      <a:xfrm>
                        <a:off x="3021788" y="5219402"/>
                        <a:ext cx="1835150"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 name="Object 8">
            <a:extLst>
              <a:ext uri="{FF2B5EF4-FFF2-40B4-BE49-F238E27FC236}">
                <a16:creationId xmlns:a16="http://schemas.microsoft.com/office/drawing/2014/main" id="{6BDD6A68-08ED-4FDB-92E6-FB0F9E475C76}"/>
              </a:ext>
            </a:extLst>
          </p:cNvPr>
          <p:cNvGraphicFramePr>
            <a:graphicFrameLocks noChangeAspect="1"/>
          </p:cNvGraphicFramePr>
          <p:nvPr>
            <p:extLst>
              <p:ext uri="{D42A27DB-BD31-4B8C-83A1-F6EECF244321}">
                <p14:modId xmlns:p14="http://schemas.microsoft.com/office/powerpoint/2010/main" val="1384508913"/>
              </p:ext>
            </p:extLst>
          </p:nvPr>
        </p:nvGraphicFramePr>
        <p:xfrm>
          <a:off x="6418672" y="4128296"/>
          <a:ext cx="1943100" cy="411163"/>
        </p:xfrm>
        <a:graphic>
          <a:graphicData uri="http://schemas.openxmlformats.org/presentationml/2006/ole">
            <mc:AlternateContent xmlns:mc="http://schemas.openxmlformats.org/markup-compatibility/2006">
              <mc:Choice xmlns:v="urn:schemas-microsoft-com:vml" Requires="v">
                <p:oleObj spid="_x0000_s49492" name="Equation" r:id="rId19" imgW="1143000" imgH="241200" progId="Equation.DSMT4">
                  <p:embed/>
                </p:oleObj>
              </mc:Choice>
              <mc:Fallback>
                <p:oleObj name="Equation" r:id="rId19" imgW="1143000" imgH="241200" progId="Equation.DSMT4">
                  <p:embed/>
                  <p:pic>
                    <p:nvPicPr>
                      <p:cNvPr id="66" name="Object 8">
                        <a:extLst>
                          <a:ext uri="{FF2B5EF4-FFF2-40B4-BE49-F238E27FC236}">
                            <a16:creationId xmlns:a16="http://schemas.microsoft.com/office/drawing/2014/main" id="{6BDD6A68-08ED-4FDB-92E6-FB0F9E475C76}"/>
                          </a:ext>
                        </a:extLst>
                      </p:cNvPr>
                      <p:cNvPicPr>
                        <a:picLocks noChangeAspect="1" noChangeArrowheads="1"/>
                      </p:cNvPicPr>
                      <p:nvPr/>
                    </p:nvPicPr>
                    <p:blipFill>
                      <a:blip r:embed="rId20"/>
                      <a:srcRect/>
                      <a:stretch>
                        <a:fillRect/>
                      </a:stretch>
                    </p:blipFill>
                    <p:spPr bwMode="auto">
                      <a:xfrm>
                        <a:off x="6418672" y="4128296"/>
                        <a:ext cx="1943100"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 name="Object 8">
            <a:extLst>
              <a:ext uri="{FF2B5EF4-FFF2-40B4-BE49-F238E27FC236}">
                <a16:creationId xmlns:a16="http://schemas.microsoft.com/office/drawing/2014/main" id="{A4B5A474-9151-41A9-A1D6-BB562E431F0B}"/>
              </a:ext>
            </a:extLst>
          </p:cNvPr>
          <p:cNvGraphicFramePr>
            <a:graphicFrameLocks noChangeAspect="1"/>
          </p:cNvGraphicFramePr>
          <p:nvPr>
            <p:extLst>
              <p:ext uri="{D42A27DB-BD31-4B8C-83A1-F6EECF244321}">
                <p14:modId xmlns:p14="http://schemas.microsoft.com/office/powerpoint/2010/main" val="2421061000"/>
              </p:ext>
            </p:extLst>
          </p:nvPr>
        </p:nvGraphicFramePr>
        <p:xfrm>
          <a:off x="6434923" y="4669942"/>
          <a:ext cx="1833563" cy="409575"/>
        </p:xfrm>
        <a:graphic>
          <a:graphicData uri="http://schemas.openxmlformats.org/presentationml/2006/ole">
            <mc:AlternateContent xmlns:mc="http://schemas.openxmlformats.org/markup-compatibility/2006">
              <mc:Choice xmlns:v="urn:schemas-microsoft-com:vml" Requires="v">
                <p:oleObj spid="_x0000_s49493" name="Equation" r:id="rId21" imgW="1079280" imgH="241200" progId="Equation.DSMT4">
                  <p:embed/>
                </p:oleObj>
              </mc:Choice>
              <mc:Fallback>
                <p:oleObj name="Equation" r:id="rId21" imgW="1079280" imgH="241200" progId="Equation.DSMT4">
                  <p:embed/>
                  <p:pic>
                    <p:nvPicPr>
                      <p:cNvPr id="67" name="Object 8">
                        <a:extLst>
                          <a:ext uri="{FF2B5EF4-FFF2-40B4-BE49-F238E27FC236}">
                            <a16:creationId xmlns:a16="http://schemas.microsoft.com/office/drawing/2014/main" id="{A4B5A474-9151-41A9-A1D6-BB562E431F0B}"/>
                          </a:ext>
                        </a:extLst>
                      </p:cNvPr>
                      <p:cNvPicPr>
                        <a:picLocks noChangeAspect="1" noChangeArrowheads="1"/>
                      </p:cNvPicPr>
                      <p:nvPr/>
                    </p:nvPicPr>
                    <p:blipFill>
                      <a:blip r:embed="rId22"/>
                      <a:srcRect/>
                      <a:stretch>
                        <a:fillRect/>
                      </a:stretch>
                    </p:blipFill>
                    <p:spPr bwMode="auto">
                      <a:xfrm>
                        <a:off x="6434923" y="4669942"/>
                        <a:ext cx="1833563"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 name="Object 8">
            <a:extLst>
              <a:ext uri="{FF2B5EF4-FFF2-40B4-BE49-F238E27FC236}">
                <a16:creationId xmlns:a16="http://schemas.microsoft.com/office/drawing/2014/main" id="{C10AEB75-3BF2-4222-8E40-287E9A65AEBB}"/>
              </a:ext>
            </a:extLst>
          </p:cNvPr>
          <p:cNvGraphicFramePr>
            <a:graphicFrameLocks noChangeAspect="1"/>
          </p:cNvGraphicFramePr>
          <p:nvPr>
            <p:extLst>
              <p:ext uri="{D42A27DB-BD31-4B8C-83A1-F6EECF244321}">
                <p14:modId xmlns:p14="http://schemas.microsoft.com/office/powerpoint/2010/main" val="3381410175"/>
              </p:ext>
            </p:extLst>
          </p:nvPr>
        </p:nvGraphicFramePr>
        <p:xfrm>
          <a:off x="6439316" y="5217113"/>
          <a:ext cx="1576387" cy="409575"/>
        </p:xfrm>
        <a:graphic>
          <a:graphicData uri="http://schemas.openxmlformats.org/presentationml/2006/ole">
            <mc:AlternateContent xmlns:mc="http://schemas.openxmlformats.org/markup-compatibility/2006">
              <mc:Choice xmlns:v="urn:schemas-microsoft-com:vml" Requires="v">
                <p:oleObj spid="_x0000_s49494" name="Equation" r:id="rId23" imgW="927000" imgH="241200" progId="Equation.DSMT4">
                  <p:embed/>
                </p:oleObj>
              </mc:Choice>
              <mc:Fallback>
                <p:oleObj name="Equation" r:id="rId23" imgW="927000" imgH="241200" progId="Equation.DSMT4">
                  <p:embed/>
                  <p:pic>
                    <p:nvPicPr>
                      <p:cNvPr id="68" name="Object 8">
                        <a:extLst>
                          <a:ext uri="{FF2B5EF4-FFF2-40B4-BE49-F238E27FC236}">
                            <a16:creationId xmlns:a16="http://schemas.microsoft.com/office/drawing/2014/main" id="{C10AEB75-3BF2-4222-8E40-287E9A65AEBB}"/>
                          </a:ext>
                        </a:extLst>
                      </p:cNvPr>
                      <p:cNvPicPr>
                        <a:picLocks noChangeAspect="1" noChangeArrowheads="1"/>
                      </p:cNvPicPr>
                      <p:nvPr/>
                    </p:nvPicPr>
                    <p:blipFill>
                      <a:blip r:embed="rId24"/>
                      <a:srcRect/>
                      <a:stretch>
                        <a:fillRect/>
                      </a:stretch>
                    </p:blipFill>
                    <p:spPr bwMode="auto">
                      <a:xfrm>
                        <a:off x="6439316" y="5217113"/>
                        <a:ext cx="1576387"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左大括号 9">
            <a:extLst>
              <a:ext uri="{FF2B5EF4-FFF2-40B4-BE49-F238E27FC236}">
                <a16:creationId xmlns:a16="http://schemas.microsoft.com/office/drawing/2014/main" id="{B34E9217-7848-4DCE-B64B-D8CADC0B8FFA}"/>
              </a:ext>
            </a:extLst>
          </p:cNvPr>
          <p:cNvSpPr/>
          <p:nvPr/>
        </p:nvSpPr>
        <p:spPr>
          <a:xfrm>
            <a:off x="947050" y="4238852"/>
            <a:ext cx="158926" cy="1260990"/>
          </a:xfrm>
          <a:prstGeom prst="leftBrace">
            <a:avLst>
              <a:gd name="adj1" fmla="val 96111"/>
              <a:gd name="adj2" fmla="val 50704"/>
            </a:avLst>
          </a:prstGeom>
          <a:ln w="19050">
            <a:solidFill>
              <a:srgbClr val="B01F2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左大括号 68">
            <a:extLst>
              <a:ext uri="{FF2B5EF4-FFF2-40B4-BE49-F238E27FC236}">
                <a16:creationId xmlns:a16="http://schemas.microsoft.com/office/drawing/2014/main" id="{5FE31823-F51C-4EDC-A7E5-65CC82CE8F86}"/>
              </a:ext>
            </a:extLst>
          </p:cNvPr>
          <p:cNvSpPr/>
          <p:nvPr/>
        </p:nvSpPr>
        <p:spPr>
          <a:xfrm>
            <a:off x="6218910" y="4238852"/>
            <a:ext cx="158926" cy="1260990"/>
          </a:xfrm>
          <a:prstGeom prst="leftBrace">
            <a:avLst>
              <a:gd name="adj1" fmla="val 96111"/>
              <a:gd name="adj2" fmla="val 50704"/>
            </a:avLst>
          </a:prstGeom>
          <a:ln w="19050">
            <a:solidFill>
              <a:srgbClr val="B01F2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 name="左大括号 69">
            <a:extLst>
              <a:ext uri="{FF2B5EF4-FFF2-40B4-BE49-F238E27FC236}">
                <a16:creationId xmlns:a16="http://schemas.microsoft.com/office/drawing/2014/main" id="{A66AF6F4-D783-4E98-B409-1114B40D126D}"/>
              </a:ext>
            </a:extLst>
          </p:cNvPr>
          <p:cNvSpPr/>
          <p:nvPr/>
        </p:nvSpPr>
        <p:spPr>
          <a:xfrm>
            <a:off x="9390534" y="4238852"/>
            <a:ext cx="158926" cy="1260990"/>
          </a:xfrm>
          <a:prstGeom prst="leftBrace">
            <a:avLst>
              <a:gd name="adj1" fmla="val 96111"/>
              <a:gd name="adj2" fmla="val 50704"/>
            </a:avLst>
          </a:prstGeom>
          <a:ln w="19050">
            <a:solidFill>
              <a:srgbClr val="B01F2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C4ACE9E7-8777-43F4-97ED-EF75F331A415}"/>
              </a:ext>
            </a:extLst>
          </p:cNvPr>
          <p:cNvSpPr/>
          <p:nvPr/>
        </p:nvSpPr>
        <p:spPr>
          <a:xfrm>
            <a:off x="5527739" y="4708758"/>
            <a:ext cx="431913" cy="301552"/>
          </a:xfrm>
          <a:prstGeom prst="rightArrow">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箭头: 右 70">
            <a:extLst>
              <a:ext uri="{FF2B5EF4-FFF2-40B4-BE49-F238E27FC236}">
                <a16:creationId xmlns:a16="http://schemas.microsoft.com/office/drawing/2014/main" id="{9EA4B381-1B16-4E63-86E2-6192D5657200}"/>
              </a:ext>
            </a:extLst>
          </p:cNvPr>
          <p:cNvSpPr/>
          <p:nvPr/>
        </p:nvSpPr>
        <p:spPr>
          <a:xfrm>
            <a:off x="8702257" y="4718571"/>
            <a:ext cx="431913" cy="301552"/>
          </a:xfrm>
          <a:prstGeom prst="rightArrow">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1E6A4F0B-9274-422B-A1E4-2DF0C95311E9}"/>
              </a:ext>
            </a:extLst>
          </p:cNvPr>
          <p:cNvGrpSpPr/>
          <p:nvPr/>
        </p:nvGrpSpPr>
        <p:grpSpPr>
          <a:xfrm>
            <a:off x="6237762" y="797237"/>
            <a:ext cx="4549716" cy="2942923"/>
            <a:chOff x="6237762" y="681823"/>
            <a:chExt cx="4549716" cy="2942923"/>
          </a:xfrm>
        </p:grpSpPr>
        <p:sp>
          <p:nvSpPr>
            <p:cNvPr id="73" name="Text Box 12">
              <a:extLst>
                <a:ext uri="{FF2B5EF4-FFF2-40B4-BE49-F238E27FC236}">
                  <a16:creationId xmlns:a16="http://schemas.microsoft.com/office/drawing/2014/main" id="{96CC3045-CCE6-4422-BEF8-A1E6A8AE88D5}"/>
                </a:ext>
              </a:extLst>
            </p:cNvPr>
            <p:cNvSpPr txBox="1">
              <a:spLocks noChangeArrowheads="1"/>
            </p:cNvSpPr>
            <p:nvPr/>
          </p:nvSpPr>
          <p:spPr bwMode="auto">
            <a:xfrm>
              <a:off x="7856953" y="3100871"/>
              <a:ext cx="363538"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spcBef>
                  <a:spcPct val="50000"/>
                </a:spcBef>
              </a:pPr>
              <a:r>
                <a:rPr lang="en-US" altLang="zh-CN" sz="2800" dirty="0">
                  <a:solidFill>
                    <a:srgbClr val="00B0F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b</a:t>
              </a:r>
            </a:p>
          </p:txBody>
        </p:sp>
        <p:sp>
          <p:nvSpPr>
            <p:cNvPr id="74" name="Text Box 13">
              <a:extLst>
                <a:ext uri="{FF2B5EF4-FFF2-40B4-BE49-F238E27FC236}">
                  <a16:creationId xmlns:a16="http://schemas.microsoft.com/office/drawing/2014/main" id="{B3ECD555-714B-4F89-9AD4-29C522038555}"/>
                </a:ext>
              </a:extLst>
            </p:cNvPr>
            <p:cNvSpPr txBox="1">
              <a:spLocks noChangeArrowheads="1"/>
            </p:cNvSpPr>
            <p:nvPr/>
          </p:nvSpPr>
          <p:spPr bwMode="auto">
            <a:xfrm>
              <a:off x="7844254" y="681823"/>
              <a:ext cx="3429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spcBef>
                  <a:spcPct val="50000"/>
                </a:spcBef>
              </a:pPr>
              <a:r>
                <a:rPr lang="en-US" altLang="zh-CN" sz="2800" dirty="0">
                  <a:solidFill>
                    <a:srgbClr val="00B0F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a</a:t>
              </a:r>
            </a:p>
          </p:txBody>
        </p:sp>
        <p:sp>
          <p:nvSpPr>
            <p:cNvPr id="75" name="Oval 14">
              <a:extLst>
                <a:ext uri="{FF2B5EF4-FFF2-40B4-BE49-F238E27FC236}">
                  <a16:creationId xmlns:a16="http://schemas.microsoft.com/office/drawing/2014/main" id="{44FD2CAA-8354-4D7C-B3AC-66E11EFCBC75}"/>
                </a:ext>
              </a:extLst>
            </p:cNvPr>
            <p:cNvSpPr>
              <a:spLocks noChangeArrowheads="1"/>
            </p:cNvSpPr>
            <p:nvPr/>
          </p:nvSpPr>
          <p:spPr bwMode="auto">
            <a:xfrm flipV="1">
              <a:off x="9047577" y="1962632"/>
              <a:ext cx="468000" cy="468000"/>
            </a:xfrm>
            <a:prstGeom prst="ellipse">
              <a:avLst/>
            </a:prstGeom>
            <a:solidFill>
              <a:srgbClr val="FFFFCC"/>
            </a:solidFill>
            <a:ln w="38100">
              <a:solidFill>
                <a:schemeClr val="tx1"/>
              </a:solidFill>
              <a:miter lim="800000"/>
              <a:headEnd/>
              <a:tailEnd/>
            </a:ln>
            <a:effec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6" name="Line 15">
              <a:extLst>
                <a:ext uri="{FF2B5EF4-FFF2-40B4-BE49-F238E27FC236}">
                  <a16:creationId xmlns:a16="http://schemas.microsoft.com/office/drawing/2014/main" id="{5F77644F-9DD6-4D61-825A-6CE45071C689}"/>
                </a:ext>
              </a:extLst>
            </p:cNvPr>
            <p:cNvSpPr>
              <a:spLocks noChangeShapeType="1"/>
            </p:cNvSpPr>
            <p:nvPr/>
          </p:nvSpPr>
          <p:spPr bwMode="auto">
            <a:xfrm flipV="1">
              <a:off x="9046971" y="2194945"/>
              <a:ext cx="468000" cy="4763"/>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7" name="Rectangle 16">
              <a:extLst>
                <a:ext uri="{FF2B5EF4-FFF2-40B4-BE49-F238E27FC236}">
                  <a16:creationId xmlns:a16="http://schemas.microsoft.com/office/drawing/2014/main" id="{147D1B95-7FA9-4FEB-8838-C8223D7462E3}"/>
                </a:ext>
              </a:extLst>
            </p:cNvPr>
            <p:cNvSpPr>
              <a:spLocks noChangeArrowheads="1"/>
            </p:cNvSpPr>
            <p:nvPr/>
          </p:nvSpPr>
          <p:spPr bwMode="auto">
            <a:xfrm>
              <a:off x="10107088" y="1944877"/>
              <a:ext cx="211138" cy="396875"/>
            </a:xfrm>
            <a:prstGeom prst="rect">
              <a:avLst/>
            </a:prstGeom>
            <a:solidFill>
              <a:srgbClr val="FFFFCC"/>
            </a:solidFill>
            <a:ln w="38100">
              <a:solidFill>
                <a:schemeClr val="tx1"/>
              </a:solidFill>
              <a:miter lim="800000"/>
              <a:headEnd/>
              <a:tailEnd/>
            </a:ln>
            <a:effectLst/>
          </p:spPr>
          <p:txBody>
            <a:bodyPr wrap="none" anchor="ctr"/>
            <a:lstStyle/>
            <a:p>
              <a:pPr algn="ctr"/>
              <a:endPar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Line 17">
              <a:extLst>
                <a:ext uri="{FF2B5EF4-FFF2-40B4-BE49-F238E27FC236}">
                  <a16:creationId xmlns:a16="http://schemas.microsoft.com/office/drawing/2014/main" id="{30025EFD-411A-4377-A106-2AE788EBDCFA}"/>
                </a:ext>
              </a:extLst>
            </p:cNvPr>
            <p:cNvSpPr>
              <a:spLocks noChangeShapeType="1"/>
            </p:cNvSpPr>
            <p:nvPr/>
          </p:nvSpPr>
          <p:spPr bwMode="auto">
            <a:xfrm>
              <a:off x="10208041" y="2359508"/>
              <a:ext cx="0" cy="6921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9" name="Line 18">
              <a:extLst>
                <a:ext uri="{FF2B5EF4-FFF2-40B4-BE49-F238E27FC236}">
                  <a16:creationId xmlns:a16="http://schemas.microsoft.com/office/drawing/2014/main" id="{7E6B8F60-4233-4DB1-948C-2668618834E2}"/>
                </a:ext>
              </a:extLst>
            </p:cNvPr>
            <p:cNvSpPr>
              <a:spLocks noChangeShapeType="1"/>
            </p:cNvSpPr>
            <p:nvPr/>
          </p:nvSpPr>
          <p:spPr bwMode="auto">
            <a:xfrm flipH="1" flipV="1">
              <a:off x="10200103" y="1197458"/>
              <a:ext cx="0" cy="7651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80" name="Line 19">
              <a:extLst>
                <a:ext uri="{FF2B5EF4-FFF2-40B4-BE49-F238E27FC236}">
                  <a16:creationId xmlns:a16="http://schemas.microsoft.com/office/drawing/2014/main" id="{DC7A3AB2-A837-458F-BE89-19649EAB7E12}"/>
                </a:ext>
              </a:extLst>
            </p:cNvPr>
            <p:cNvSpPr>
              <a:spLocks noChangeShapeType="1"/>
            </p:cNvSpPr>
            <p:nvPr/>
          </p:nvSpPr>
          <p:spPr bwMode="auto">
            <a:xfrm flipV="1">
              <a:off x="8151581" y="1273658"/>
              <a:ext cx="0" cy="609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81" name="Line 20">
              <a:extLst>
                <a:ext uri="{FF2B5EF4-FFF2-40B4-BE49-F238E27FC236}">
                  <a16:creationId xmlns:a16="http://schemas.microsoft.com/office/drawing/2014/main" id="{9EA77E3E-826D-4C62-947C-D8485E477AC9}"/>
                </a:ext>
              </a:extLst>
            </p:cNvPr>
            <p:cNvSpPr>
              <a:spLocks noChangeShapeType="1"/>
            </p:cNvSpPr>
            <p:nvPr/>
          </p:nvSpPr>
          <p:spPr bwMode="auto">
            <a:xfrm flipV="1">
              <a:off x="8963147" y="1883258"/>
              <a:ext cx="0" cy="609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82" name="Line 21">
              <a:extLst>
                <a:ext uri="{FF2B5EF4-FFF2-40B4-BE49-F238E27FC236}">
                  <a16:creationId xmlns:a16="http://schemas.microsoft.com/office/drawing/2014/main" id="{3B37B032-6AE3-4BEB-91CA-C05DCA6255DC}"/>
                </a:ext>
              </a:extLst>
            </p:cNvPr>
            <p:cNvSpPr>
              <a:spLocks noChangeShapeType="1"/>
            </p:cNvSpPr>
            <p:nvPr/>
          </p:nvSpPr>
          <p:spPr bwMode="auto">
            <a:xfrm rot="10800000" flipH="1" flipV="1">
              <a:off x="10276303" y="1287946"/>
              <a:ext cx="0" cy="59531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83" name="Line 22">
              <a:extLst>
                <a:ext uri="{FF2B5EF4-FFF2-40B4-BE49-F238E27FC236}">
                  <a16:creationId xmlns:a16="http://schemas.microsoft.com/office/drawing/2014/main" id="{20472943-D3BE-48E0-8AAF-EFBF7EC6A275}"/>
                </a:ext>
              </a:extLst>
            </p:cNvPr>
            <p:cNvSpPr>
              <a:spLocks noChangeShapeType="1"/>
            </p:cNvSpPr>
            <p:nvPr/>
          </p:nvSpPr>
          <p:spPr bwMode="auto">
            <a:xfrm>
              <a:off x="9276177" y="2430632"/>
              <a:ext cx="0" cy="67182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85" name="Line 24">
              <a:extLst>
                <a:ext uri="{FF2B5EF4-FFF2-40B4-BE49-F238E27FC236}">
                  <a16:creationId xmlns:a16="http://schemas.microsoft.com/office/drawing/2014/main" id="{A08B400F-9848-43D4-9D2E-8B36852429C9}"/>
                </a:ext>
              </a:extLst>
            </p:cNvPr>
            <p:cNvSpPr>
              <a:spLocks noChangeShapeType="1"/>
            </p:cNvSpPr>
            <p:nvPr/>
          </p:nvSpPr>
          <p:spPr bwMode="auto">
            <a:xfrm>
              <a:off x="8015703" y="2264258"/>
              <a:ext cx="0" cy="838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86" name="Line 25">
              <a:extLst>
                <a:ext uri="{FF2B5EF4-FFF2-40B4-BE49-F238E27FC236}">
                  <a16:creationId xmlns:a16="http://schemas.microsoft.com/office/drawing/2014/main" id="{AF4955C9-18C0-4107-9222-367595D0D210}"/>
                </a:ext>
              </a:extLst>
            </p:cNvPr>
            <p:cNvSpPr>
              <a:spLocks noChangeShapeType="1"/>
            </p:cNvSpPr>
            <p:nvPr/>
          </p:nvSpPr>
          <p:spPr bwMode="auto">
            <a:xfrm flipV="1">
              <a:off x="8015703" y="1273658"/>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87" name="Line 26">
              <a:extLst>
                <a:ext uri="{FF2B5EF4-FFF2-40B4-BE49-F238E27FC236}">
                  <a16:creationId xmlns:a16="http://schemas.microsoft.com/office/drawing/2014/main" id="{E24BF1A6-D44F-48D3-BE75-DF3C0F836C79}"/>
                </a:ext>
              </a:extLst>
            </p:cNvPr>
            <p:cNvSpPr>
              <a:spLocks noChangeShapeType="1"/>
            </p:cNvSpPr>
            <p:nvPr/>
          </p:nvSpPr>
          <p:spPr bwMode="auto">
            <a:xfrm flipV="1">
              <a:off x="9276178" y="1240321"/>
              <a:ext cx="0" cy="7223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88" name="Rectangle 27">
              <a:extLst>
                <a:ext uri="{FF2B5EF4-FFF2-40B4-BE49-F238E27FC236}">
                  <a16:creationId xmlns:a16="http://schemas.microsoft.com/office/drawing/2014/main" id="{89BEA083-EF97-42AE-B8C4-39CA5A74027C}"/>
                </a:ext>
              </a:extLst>
            </p:cNvPr>
            <p:cNvSpPr>
              <a:spLocks noChangeArrowheads="1"/>
            </p:cNvSpPr>
            <p:nvPr/>
          </p:nvSpPr>
          <p:spPr bwMode="auto">
            <a:xfrm>
              <a:off x="8125654" y="1353339"/>
              <a:ext cx="45343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algn="ctr"/>
              <a:r>
                <a:rPr lang="en-US" altLang="zh-CN" sz="2800" i="1" dirty="0">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I</a:t>
              </a:r>
              <a:r>
                <a:rPr lang="en-US" altLang="zh-CN" sz="2800" baseline="-25000" dirty="0">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2</a:t>
              </a:r>
              <a:endParaRPr lang="en-US" altLang="zh-CN" sz="2800" dirty="0">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9" name="Rectangle 28">
              <a:extLst>
                <a:ext uri="{FF2B5EF4-FFF2-40B4-BE49-F238E27FC236}">
                  <a16:creationId xmlns:a16="http://schemas.microsoft.com/office/drawing/2014/main" id="{A1B00A76-7FFF-4E45-B4D2-52110CDBBC7D}"/>
                </a:ext>
              </a:extLst>
            </p:cNvPr>
            <p:cNvSpPr>
              <a:spLocks noChangeArrowheads="1"/>
            </p:cNvSpPr>
            <p:nvPr/>
          </p:nvSpPr>
          <p:spPr bwMode="auto">
            <a:xfrm>
              <a:off x="10362028" y="1286358"/>
              <a:ext cx="4254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i="1">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I</a:t>
              </a:r>
              <a:r>
                <a:rPr lang="en-US" altLang="zh-CN" sz="2800" baseline="-25000">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3</a:t>
              </a:r>
              <a:endParaRPr lang="en-US" altLang="zh-CN" sz="2800">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0" name="Oval 29">
              <a:extLst>
                <a:ext uri="{FF2B5EF4-FFF2-40B4-BE49-F238E27FC236}">
                  <a16:creationId xmlns:a16="http://schemas.microsoft.com/office/drawing/2014/main" id="{135B8ECC-E40D-4C1F-8904-87C68746AC59}"/>
                </a:ext>
              </a:extLst>
            </p:cNvPr>
            <p:cNvSpPr>
              <a:spLocks noChangeArrowheads="1"/>
            </p:cNvSpPr>
            <p:nvPr/>
          </p:nvSpPr>
          <p:spPr bwMode="auto">
            <a:xfrm>
              <a:off x="6755581" y="1564170"/>
              <a:ext cx="468000" cy="468000"/>
            </a:xfrm>
            <a:prstGeom prst="ellipse">
              <a:avLst/>
            </a:prstGeom>
            <a:solidFill>
              <a:srgbClr val="FFFFCC"/>
            </a:solidFill>
            <a:ln w="38100">
              <a:solidFill>
                <a:schemeClr val="tx1"/>
              </a:solidFill>
              <a:miter lim="800000"/>
              <a:headEnd/>
              <a:tailEnd/>
            </a:ln>
            <a:effec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1" name="Rectangle 30">
              <a:extLst>
                <a:ext uri="{FF2B5EF4-FFF2-40B4-BE49-F238E27FC236}">
                  <a16:creationId xmlns:a16="http://schemas.microsoft.com/office/drawing/2014/main" id="{8BD62229-8F72-4BA9-8929-2C78CDCB0FF4}"/>
                </a:ext>
              </a:extLst>
            </p:cNvPr>
            <p:cNvSpPr>
              <a:spLocks noChangeArrowheads="1"/>
            </p:cNvSpPr>
            <p:nvPr/>
          </p:nvSpPr>
          <p:spPr bwMode="auto">
            <a:xfrm>
              <a:off x="6886344" y="2232862"/>
              <a:ext cx="211138" cy="39687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2" name="Line 31">
              <a:extLst>
                <a:ext uri="{FF2B5EF4-FFF2-40B4-BE49-F238E27FC236}">
                  <a16:creationId xmlns:a16="http://schemas.microsoft.com/office/drawing/2014/main" id="{92D294F4-78F3-4F79-B7A3-2AB5CF6DF11A}"/>
                </a:ext>
              </a:extLst>
            </p:cNvPr>
            <p:cNvSpPr>
              <a:spLocks noChangeShapeType="1"/>
            </p:cNvSpPr>
            <p:nvPr/>
          </p:nvSpPr>
          <p:spPr bwMode="auto">
            <a:xfrm>
              <a:off x="7007287" y="2629737"/>
              <a:ext cx="0" cy="43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3" name="Line 32">
              <a:extLst>
                <a:ext uri="{FF2B5EF4-FFF2-40B4-BE49-F238E27FC236}">
                  <a16:creationId xmlns:a16="http://schemas.microsoft.com/office/drawing/2014/main" id="{4188AF1D-A3E0-4608-A3A7-7FA8C61BE0F0}"/>
                </a:ext>
              </a:extLst>
            </p:cNvPr>
            <p:cNvSpPr>
              <a:spLocks noChangeShapeType="1"/>
            </p:cNvSpPr>
            <p:nvPr/>
          </p:nvSpPr>
          <p:spPr bwMode="auto">
            <a:xfrm flipH="1" flipV="1">
              <a:off x="6998409" y="1214921"/>
              <a:ext cx="0" cy="10144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4" name="Line 33">
              <a:extLst>
                <a:ext uri="{FF2B5EF4-FFF2-40B4-BE49-F238E27FC236}">
                  <a16:creationId xmlns:a16="http://schemas.microsoft.com/office/drawing/2014/main" id="{4548EC1A-88E6-4511-8ABD-04B1CD46D529}"/>
                </a:ext>
              </a:extLst>
            </p:cNvPr>
            <p:cNvSpPr>
              <a:spLocks noChangeShapeType="1"/>
            </p:cNvSpPr>
            <p:nvPr/>
          </p:nvSpPr>
          <p:spPr bwMode="auto">
            <a:xfrm flipV="1">
              <a:off x="7164803" y="2229333"/>
              <a:ext cx="3175" cy="5937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6" name="Text Box 35">
              <a:extLst>
                <a:ext uri="{FF2B5EF4-FFF2-40B4-BE49-F238E27FC236}">
                  <a16:creationId xmlns:a16="http://schemas.microsoft.com/office/drawing/2014/main" id="{F527E2BD-1577-40E3-A42F-10EDD29171BE}"/>
                </a:ext>
              </a:extLst>
            </p:cNvPr>
            <p:cNvSpPr txBox="1">
              <a:spLocks noChangeArrowheads="1"/>
            </p:cNvSpPr>
            <p:nvPr/>
          </p:nvSpPr>
          <p:spPr bwMode="auto">
            <a:xfrm>
              <a:off x="6572573" y="1181289"/>
              <a:ext cx="423863" cy="1160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algn="ctr">
                <a:spcBef>
                  <a:spcPct val="50000"/>
                </a:spcBef>
              </a:pPr>
              <a:r>
                <a:rPr lang="en-US" altLang="zh-CN" sz="2800" dirty="0">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a:t>
              </a:r>
            </a:p>
            <a:p>
              <a:pPr algn="ctr">
                <a:spcBef>
                  <a:spcPct val="50000"/>
                </a:spcBef>
              </a:pPr>
              <a:r>
                <a:rPr lang="en-US" altLang="zh-CN" sz="2800" dirty="0">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a:t>
              </a:r>
            </a:p>
          </p:txBody>
        </p:sp>
        <p:sp>
          <p:nvSpPr>
            <p:cNvPr id="97" name="Rectangle 36">
              <a:extLst>
                <a:ext uri="{FF2B5EF4-FFF2-40B4-BE49-F238E27FC236}">
                  <a16:creationId xmlns:a16="http://schemas.microsoft.com/office/drawing/2014/main" id="{812A767C-E34D-4BB6-970B-8775E1A3E757}"/>
                </a:ext>
              </a:extLst>
            </p:cNvPr>
            <p:cNvSpPr>
              <a:spLocks noChangeArrowheads="1"/>
            </p:cNvSpPr>
            <p:nvPr/>
          </p:nvSpPr>
          <p:spPr bwMode="auto">
            <a:xfrm>
              <a:off x="7175916" y="2276958"/>
              <a:ext cx="4254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i="1" dirty="0">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I</a:t>
              </a:r>
              <a:r>
                <a:rPr lang="en-US" altLang="zh-CN" sz="2800" baseline="-25000" dirty="0">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800" dirty="0">
                <a:solidFill>
                  <a:srgbClr val="FF000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9" name="Oval 38">
              <a:extLst>
                <a:ext uri="{FF2B5EF4-FFF2-40B4-BE49-F238E27FC236}">
                  <a16:creationId xmlns:a16="http://schemas.microsoft.com/office/drawing/2014/main" id="{CF9E13BE-594E-489C-AD6B-F6A27F944F3C}"/>
                </a:ext>
              </a:extLst>
            </p:cNvPr>
            <p:cNvSpPr>
              <a:spLocks noChangeArrowheads="1"/>
            </p:cNvSpPr>
            <p:nvPr/>
          </p:nvSpPr>
          <p:spPr bwMode="auto">
            <a:xfrm>
              <a:off x="9244428" y="1187933"/>
              <a:ext cx="85725" cy="85725"/>
            </a:xfrm>
            <a:prstGeom prst="ellipse">
              <a:avLst/>
            </a:prstGeom>
            <a:solidFill>
              <a:schemeClr val="tx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0" name="Oval 39">
              <a:extLst>
                <a:ext uri="{FF2B5EF4-FFF2-40B4-BE49-F238E27FC236}">
                  <a16:creationId xmlns:a16="http://schemas.microsoft.com/office/drawing/2014/main" id="{2765E2AE-AA2D-4FF6-952F-5581ED4AC7B8}"/>
                </a:ext>
              </a:extLst>
            </p:cNvPr>
            <p:cNvSpPr>
              <a:spLocks noChangeArrowheads="1"/>
            </p:cNvSpPr>
            <p:nvPr/>
          </p:nvSpPr>
          <p:spPr bwMode="auto">
            <a:xfrm>
              <a:off x="9235550" y="3008502"/>
              <a:ext cx="85725" cy="85725"/>
            </a:xfrm>
            <a:prstGeom prst="ellipse">
              <a:avLst/>
            </a:prstGeom>
            <a:solidFill>
              <a:schemeClr val="tx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1" name="Line 40">
              <a:extLst>
                <a:ext uri="{FF2B5EF4-FFF2-40B4-BE49-F238E27FC236}">
                  <a16:creationId xmlns:a16="http://schemas.microsoft.com/office/drawing/2014/main" id="{AD0C3DC6-A00A-4A88-8978-77A1E779EF64}"/>
                </a:ext>
              </a:extLst>
            </p:cNvPr>
            <p:cNvSpPr>
              <a:spLocks noChangeShapeType="1"/>
            </p:cNvSpPr>
            <p:nvPr/>
          </p:nvSpPr>
          <p:spPr bwMode="auto">
            <a:xfrm>
              <a:off x="7007287" y="3058008"/>
              <a:ext cx="3222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2" name="Line 41">
              <a:extLst>
                <a:ext uri="{FF2B5EF4-FFF2-40B4-BE49-F238E27FC236}">
                  <a16:creationId xmlns:a16="http://schemas.microsoft.com/office/drawing/2014/main" id="{02C31400-B8BE-4B4F-89A6-44B126F80258}"/>
                </a:ext>
              </a:extLst>
            </p:cNvPr>
            <p:cNvSpPr>
              <a:spLocks noChangeShapeType="1"/>
            </p:cNvSpPr>
            <p:nvPr/>
          </p:nvSpPr>
          <p:spPr bwMode="auto">
            <a:xfrm>
              <a:off x="6980653" y="1214921"/>
              <a:ext cx="32273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3" name="Oval 42">
              <a:extLst>
                <a:ext uri="{FF2B5EF4-FFF2-40B4-BE49-F238E27FC236}">
                  <a16:creationId xmlns:a16="http://schemas.microsoft.com/office/drawing/2014/main" id="{1640DFE6-322C-4C72-A4CA-E927CE0E29A4}"/>
                </a:ext>
              </a:extLst>
            </p:cNvPr>
            <p:cNvSpPr>
              <a:spLocks noChangeArrowheads="1"/>
            </p:cNvSpPr>
            <p:nvPr/>
          </p:nvSpPr>
          <p:spPr bwMode="auto">
            <a:xfrm>
              <a:off x="7964903" y="1187933"/>
              <a:ext cx="85725" cy="85725"/>
            </a:xfrm>
            <a:prstGeom prst="ellipse">
              <a:avLst/>
            </a:prstGeom>
            <a:solidFill>
              <a:schemeClr val="tx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4" name="Oval 43">
              <a:extLst>
                <a:ext uri="{FF2B5EF4-FFF2-40B4-BE49-F238E27FC236}">
                  <a16:creationId xmlns:a16="http://schemas.microsoft.com/office/drawing/2014/main" id="{8D013A3D-AEB8-4B99-86D3-C35AB9B5AD63}"/>
                </a:ext>
              </a:extLst>
            </p:cNvPr>
            <p:cNvSpPr>
              <a:spLocks noChangeArrowheads="1"/>
            </p:cNvSpPr>
            <p:nvPr/>
          </p:nvSpPr>
          <p:spPr bwMode="auto">
            <a:xfrm>
              <a:off x="7983600" y="3008502"/>
              <a:ext cx="85725" cy="85725"/>
            </a:xfrm>
            <a:prstGeom prst="ellipse">
              <a:avLst/>
            </a:prstGeom>
            <a:solidFill>
              <a:schemeClr val="tx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8" name="Text Box 47">
              <a:extLst>
                <a:ext uri="{FF2B5EF4-FFF2-40B4-BE49-F238E27FC236}">
                  <a16:creationId xmlns:a16="http://schemas.microsoft.com/office/drawing/2014/main" id="{3D641AA9-569C-4740-80B9-1D3F57A80B5A}"/>
                </a:ext>
              </a:extLst>
            </p:cNvPr>
            <p:cNvSpPr txBox="1">
              <a:spLocks noChangeArrowheads="1"/>
            </p:cNvSpPr>
            <p:nvPr/>
          </p:nvSpPr>
          <p:spPr bwMode="auto">
            <a:xfrm>
              <a:off x="9105521" y="693255"/>
              <a:ext cx="34131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spcBef>
                  <a:spcPct val="50000"/>
                </a:spcBef>
              </a:pPr>
              <a:r>
                <a:rPr lang="en-US" altLang="zh-CN" sz="2800" dirty="0">
                  <a:solidFill>
                    <a:srgbClr val="00B0F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c</a:t>
              </a:r>
            </a:p>
          </p:txBody>
        </p:sp>
        <p:sp>
          <p:nvSpPr>
            <p:cNvPr id="109" name="Text Box 48">
              <a:extLst>
                <a:ext uri="{FF2B5EF4-FFF2-40B4-BE49-F238E27FC236}">
                  <a16:creationId xmlns:a16="http://schemas.microsoft.com/office/drawing/2014/main" id="{D375A7E4-3761-47D4-BD67-08D8D90AC31C}"/>
                </a:ext>
              </a:extLst>
            </p:cNvPr>
            <p:cNvSpPr txBox="1">
              <a:spLocks noChangeArrowheads="1"/>
            </p:cNvSpPr>
            <p:nvPr/>
          </p:nvSpPr>
          <p:spPr bwMode="auto">
            <a:xfrm>
              <a:off x="9133303" y="3038958"/>
              <a:ext cx="363538"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spcBef>
                  <a:spcPct val="50000"/>
                </a:spcBef>
              </a:pPr>
              <a:r>
                <a:rPr lang="en-US" altLang="zh-CN" sz="2800" dirty="0">
                  <a:solidFill>
                    <a:srgbClr val="00B0F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d</a:t>
              </a:r>
            </a:p>
          </p:txBody>
        </p:sp>
        <p:sp>
          <p:nvSpPr>
            <p:cNvPr id="84" name="Rectangle 23">
              <a:extLst>
                <a:ext uri="{FF2B5EF4-FFF2-40B4-BE49-F238E27FC236}">
                  <a16:creationId xmlns:a16="http://schemas.microsoft.com/office/drawing/2014/main" id="{A33FBFED-2586-4888-BCEE-E6167CB06382}"/>
                </a:ext>
              </a:extLst>
            </p:cNvPr>
            <p:cNvSpPr>
              <a:spLocks noChangeArrowheads="1"/>
            </p:cNvSpPr>
            <p:nvPr/>
          </p:nvSpPr>
          <p:spPr bwMode="auto">
            <a:xfrm>
              <a:off x="7914103" y="1899133"/>
              <a:ext cx="211138" cy="395288"/>
            </a:xfrm>
            <a:prstGeom prst="rect">
              <a:avLst/>
            </a:prstGeom>
            <a:solidFill>
              <a:srgbClr val="FFFFCC"/>
            </a:solidFill>
            <a:ln w="38100">
              <a:solidFill>
                <a:schemeClr val="tx1"/>
              </a:solidFill>
              <a:miter lim="800000"/>
              <a:headEnd/>
              <a:tailEnd/>
            </a:ln>
            <a:effectLst/>
          </p:spPr>
          <p:txBody>
            <a:bodyPr wrap="none" anchor="ctr"/>
            <a:lstStyle/>
            <a:p>
              <a:pPr algn="ctr"/>
              <a:endPar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0" name="Rectangle 41">
              <a:extLst>
                <a:ext uri="{FF2B5EF4-FFF2-40B4-BE49-F238E27FC236}">
                  <a16:creationId xmlns:a16="http://schemas.microsoft.com/office/drawing/2014/main" id="{0D250E56-91A2-4509-9AB2-11625B3FA531}"/>
                </a:ext>
              </a:extLst>
            </p:cNvPr>
            <p:cNvSpPr>
              <a:spLocks noChangeArrowheads="1"/>
            </p:cNvSpPr>
            <p:nvPr/>
          </p:nvSpPr>
          <p:spPr bwMode="auto">
            <a:xfrm>
              <a:off x="6442243" y="2193174"/>
              <a:ext cx="4558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i="1"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sz="2800" baseline="-250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8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1" name="Rectangle 41">
              <a:extLst>
                <a:ext uri="{FF2B5EF4-FFF2-40B4-BE49-F238E27FC236}">
                  <a16:creationId xmlns:a16="http://schemas.microsoft.com/office/drawing/2014/main" id="{573000FA-EDA3-44E6-9BAE-3D141E4DFAA3}"/>
                </a:ext>
              </a:extLst>
            </p:cNvPr>
            <p:cNvSpPr>
              <a:spLocks noChangeArrowheads="1"/>
            </p:cNvSpPr>
            <p:nvPr/>
          </p:nvSpPr>
          <p:spPr bwMode="auto">
            <a:xfrm>
              <a:off x="7454397" y="1883258"/>
              <a:ext cx="4558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i="1"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sz="2800" baseline="-250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2</a:t>
              </a:r>
              <a:endParaRPr lang="en-US" altLang="zh-CN" sz="28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2" name="Rectangle 41">
              <a:extLst>
                <a:ext uri="{FF2B5EF4-FFF2-40B4-BE49-F238E27FC236}">
                  <a16:creationId xmlns:a16="http://schemas.microsoft.com/office/drawing/2014/main" id="{98FE6F0F-6633-48BF-BB64-CA85EEECACD1}"/>
                </a:ext>
              </a:extLst>
            </p:cNvPr>
            <p:cNvSpPr>
              <a:spLocks noChangeArrowheads="1"/>
            </p:cNvSpPr>
            <p:nvPr/>
          </p:nvSpPr>
          <p:spPr bwMode="auto">
            <a:xfrm>
              <a:off x="9596370" y="1917735"/>
              <a:ext cx="4558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i="1"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sz="2800" baseline="-250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3</a:t>
              </a:r>
              <a:endParaRPr lang="en-US" altLang="zh-CN" sz="28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3" name="Rectangle 44">
              <a:extLst>
                <a:ext uri="{FF2B5EF4-FFF2-40B4-BE49-F238E27FC236}">
                  <a16:creationId xmlns:a16="http://schemas.microsoft.com/office/drawing/2014/main" id="{C376E333-5545-4A03-8C30-EC043FEE2767}"/>
                </a:ext>
              </a:extLst>
            </p:cNvPr>
            <p:cNvSpPr>
              <a:spLocks noChangeArrowheads="1"/>
            </p:cNvSpPr>
            <p:nvPr/>
          </p:nvSpPr>
          <p:spPr bwMode="auto">
            <a:xfrm>
              <a:off x="6237762" y="1578372"/>
              <a:ext cx="49436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i="1"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2800" i="1" baseline="-250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S</a:t>
              </a:r>
              <a:endParaRPr lang="en-US" altLang="zh-CN" sz="28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4" name="Rectangle 44">
              <a:extLst>
                <a:ext uri="{FF2B5EF4-FFF2-40B4-BE49-F238E27FC236}">
                  <a16:creationId xmlns:a16="http://schemas.microsoft.com/office/drawing/2014/main" id="{F8671ECE-2414-4EBF-8629-C879BEEA3314}"/>
                </a:ext>
              </a:extLst>
            </p:cNvPr>
            <p:cNvSpPr>
              <a:spLocks noChangeArrowheads="1"/>
            </p:cNvSpPr>
            <p:nvPr/>
          </p:nvSpPr>
          <p:spPr bwMode="auto">
            <a:xfrm>
              <a:off x="8444681" y="1955489"/>
              <a:ext cx="57943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i="1"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800" i="1" baseline="-250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S</a:t>
              </a:r>
              <a:endParaRPr lang="en-US" altLang="zh-CN" sz="28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15" name="弧形 114">
            <a:extLst>
              <a:ext uri="{FF2B5EF4-FFF2-40B4-BE49-F238E27FC236}">
                <a16:creationId xmlns:a16="http://schemas.microsoft.com/office/drawing/2014/main" id="{C3A7CCA4-D802-4182-8DB7-B54816B00236}"/>
              </a:ext>
            </a:extLst>
          </p:cNvPr>
          <p:cNvSpPr/>
          <p:nvPr/>
        </p:nvSpPr>
        <p:spPr>
          <a:xfrm>
            <a:off x="7288038" y="1493846"/>
            <a:ext cx="589199" cy="1588360"/>
          </a:xfrm>
          <a:prstGeom prst="arc">
            <a:avLst>
              <a:gd name="adj1" fmla="val 9393380"/>
              <a:gd name="adj2" fmla="val 6556297"/>
            </a:avLst>
          </a:prstGeom>
          <a:ln w="19050">
            <a:solidFill>
              <a:srgbClr val="00B0F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6" name="Rectangle 65">
            <a:extLst>
              <a:ext uri="{FF2B5EF4-FFF2-40B4-BE49-F238E27FC236}">
                <a16:creationId xmlns:a16="http://schemas.microsoft.com/office/drawing/2014/main" id="{536B4F50-6404-48B1-AC47-44E19A044B25}"/>
              </a:ext>
            </a:extLst>
          </p:cNvPr>
          <p:cNvSpPr>
            <a:spLocks noChangeArrowheads="1"/>
          </p:cNvSpPr>
          <p:nvPr/>
        </p:nvSpPr>
        <p:spPr bwMode="auto">
          <a:xfrm>
            <a:off x="7394198" y="1559571"/>
            <a:ext cx="53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117" name="弧形 116">
            <a:extLst>
              <a:ext uri="{FF2B5EF4-FFF2-40B4-BE49-F238E27FC236}">
                <a16:creationId xmlns:a16="http://schemas.microsoft.com/office/drawing/2014/main" id="{B3DD3F5B-CDE4-48FE-9339-B319C7AE4252}"/>
              </a:ext>
            </a:extLst>
          </p:cNvPr>
          <p:cNvSpPr/>
          <p:nvPr/>
        </p:nvSpPr>
        <p:spPr>
          <a:xfrm>
            <a:off x="8444681" y="1481315"/>
            <a:ext cx="1593493" cy="1528414"/>
          </a:xfrm>
          <a:prstGeom prst="arc">
            <a:avLst>
              <a:gd name="adj1" fmla="val 8481181"/>
              <a:gd name="adj2" fmla="val 6556297"/>
            </a:avLst>
          </a:prstGeom>
          <a:ln w="19050">
            <a:solidFill>
              <a:srgbClr val="00B0F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8" name="Rectangle 65">
            <a:extLst>
              <a:ext uri="{FF2B5EF4-FFF2-40B4-BE49-F238E27FC236}">
                <a16:creationId xmlns:a16="http://schemas.microsoft.com/office/drawing/2014/main" id="{4F32FC2D-D290-4D0E-B1BB-B5F80E91363B}"/>
              </a:ext>
            </a:extLst>
          </p:cNvPr>
          <p:cNvSpPr>
            <a:spLocks noChangeArrowheads="1"/>
          </p:cNvSpPr>
          <p:nvPr/>
        </p:nvSpPr>
        <p:spPr bwMode="auto">
          <a:xfrm>
            <a:off x="9287290" y="1440683"/>
            <a:ext cx="53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2</a:t>
            </a:r>
          </a:p>
        </p:txBody>
      </p:sp>
    </p:spTree>
    <p:extLst>
      <p:ext uri="{BB962C8B-B14F-4D97-AF65-F5344CB8AC3E}">
        <p14:creationId xmlns:p14="http://schemas.microsoft.com/office/powerpoint/2010/main" val="256704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linds(horizontal)">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blinds(horizontal)">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linds(horizontal)">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blinds(horizontal)">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linds(horizontal)">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blinds(horizontal)">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blinds(horizontal)">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blinds(horizontal)">
                                      <p:cBhvr>
                                        <p:cTn id="42" dur="500"/>
                                        <p:tgtEl>
                                          <p:spTgt spid="6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blinds(horizontal)">
                                      <p:cBhvr>
                                        <p:cTn id="47" dur="500"/>
                                        <p:tgtEl>
                                          <p:spTgt spid="6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blinds(horizontal)">
                                      <p:cBhvr>
                                        <p:cTn id="52" dur="500"/>
                                        <p:tgtEl>
                                          <p:spTgt spid="6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blinds(horizontal)">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blinds(horizontal)">
                                      <p:cBhvr>
                                        <p:cTn id="62" dur="500"/>
                                        <p:tgtEl>
                                          <p:spTgt spid="67"/>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blinds(horizontal)">
                                      <p:cBhvr>
                                        <p:cTn id="6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utoUpdateAnimBg="0"/>
      <p:bldP spid="51" grpId="0" autoUpdateAnimBg="0"/>
      <p:bldP spid="52" grpId="0" autoUpdateAnimBg="0"/>
      <p:bldP spid="64"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1BD2E-0927-4975-B39B-4F3DB10CE44E}"/>
              </a:ext>
            </a:extLst>
          </p:cNvPr>
          <p:cNvSpPr>
            <a:spLocks noGrp="1"/>
          </p:cNvSpPr>
          <p:nvPr>
            <p:ph type="title"/>
          </p:nvPr>
        </p:nvSpPr>
        <p:spPr>
          <a:xfrm>
            <a:off x="439615" y="764293"/>
            <a:ext cx="11298116" cy="437186"/>
          </a:xfrm>
        </p:spPr>
        <p:txBody>
          <a:bodyPr/>
          <a:lstStyle/>
          <a:p>
            <a:r>
              <a:rPr lang="zh-CN" altLang="en-US" dirty="0"/>
              <a:t>例</a:t>
            </a:r>
            <a:r>
              <a:rPr lang="en-US" altLang="zh-CN" dirty="0"/>
              <a:t>3</a:t>
            </a:r>
            <a:endParaRPr lang="zh-CN" altLang="en-US" dirty="0"/>
          </a:p>
        </p:txBody>
      </p:sp>
      <p:sp>
        <p:nvSpPr>
          <p:cNvPr id="3" name="内容占位符 2">
            <a:extLst>
              <a:ext uri="{FF2B5EF4-FFF2-40B4-BE49-F238E27FC236}">
                <a16:creationId xmlns:a16="http://schemas.microsoft.com/office/drawing/2014/main" id="{8D97B353-1341-464F-8F9D-100041D547D9}"/>
              </a:ext>
            </a:extLst>
          </p:cNvPr>
          <p:cNvSpPr>
            <a:spLocks noGrp="1"/>
          </p:cNvSpPr>
          <p:nvPr>
            <p:ph idx="1"/>
          </p:nvPr>
        </p:nvSpPr>
        <p:spPr>
          <a:xfrm>
            <a:off x="439615" y="1433016"/>
            <a:ext cx="4830097" cy="1664807"/>
          </a:xfrm>
        </p:spPr>
        <p:txBody>
          <a:bodyPr/>
          <a:lstStyle/>
          <a:p>
            <a:r>
              <a:rPr lang="zh-CN" altLang="en-US" dirty="0"/>
              <a:t>求图中</a:t>
            </a:r>
            <a:r>
              <a:rPr lang="en-US" altLang="zh-CN" dirty="0"/>
              <a:t>a</a:t>
            </a:r>
            <a:r>
              <a:rPr lang="zh-CN" altLang="en-US" dirty="0"/>
              <a:t>、</a:t>
            </a:r>
            <a:r>
              <a:rPr lang="en-US" altLang="zh-CN" dirty="0"/>
              <a:t>b</a:t>
            </a:r>
            <a:r>
              <a:rPr lang="zh-CN" altLang="en-US" dirty="0"/>
              <a:t>点的电压 </a:t>
            </a:r>
            <a:r>
              <a:rPr lang="en-US" altLang="zh-CN" i="1" dirty="0" err="1"/>
              <a:t>V</a:t>
            </a:r>
            <a:r>
              <a:rPr lang="en-US" altLang="zh-CN" i="1" baseline="-25000" dirty="0" err="1"/>
              <a:t>a</a:t>
            </a:r>
            <a:r>
              <a:rPr lang="en-US" altLang="zh-CN" i="1" baseline="-25000" dirty="0"/>
              <a:t> </a:t>
            </a:r>
            <a:r>
              <a:rPr lang="zh-CN" altLang="en-US" dirty="0"/>
              <a:t>和 </a:t>
            </a:r>
            <a:r>
              <a:rPr lang="en-US" altLang="zh-CN" i="1" dirty="0" err="1"/>
              <a:t>V</a:t>
            </a:r>
            <a:r>
              <a:rPr lang="en-US" altLang="zh-CN" i="1" baseline="-25000" dirty="0" err="1"/>
              <a:t>b</a:t>
            </a:r>
            <a:endParaRPr lang="en-US" altLang="zh-CN" dirty="0"/>
          </a:p>
          <a:p>
            <a:pPr marL="0" indent="0">
              <a:buNone/>
            </a:pPr>
            <a:r>
              <a:rPr lang="zh-CN" altLang="en-US" dirty="0"/>
              <a:t>    已知</a:t>
            </a:r>
          </a:p>
          <a:p>
            <a:endParaRPr lang="zh-CN" altLang="en-US" dirty="0"/>
          </a:p>
        </p:txBody>
      </p:sp>
      <p:graphicFrame>
        <p:nvGraphicFramePr>
          <p:cNvPr id="4" name="Object 6">
            <a:extLst>
              <a:ext uri="{FF2B5EF4-FFF2-40B4-BE49-F238E27FC236}">
                <a16:creationId xmlns:a16="http://schemas.microsoft.com/office/drawing/2014/main" id="{5A2C0C71-9F73-40CA-A8AC-BEBF2DAA3BF1}"/>
              </a:ext>
            </a:extLst>
          </p:cNvPr>
          <p:cNvGraphicFramePr>
            <a:graphicFrameLocks noChangeAspect="1"/>
          </p:cNvGraphicFramePr>
          <p:nvPr>
            <p:extLst>
              <p:ext uri="{D42A27DB-BD31-4B8C-83A1-F6EECF244321}">
                <p14:modId xmlns:p14="http://schemas.microsoft.com/office/powerpoint/2010/main" val="3313340072"/>
              </p:ext>
            </p:extLst>
          </p:nvPr>
        </p:nvGraphicFramePr>
        <p:xfrm>
          <a:off x="1477963" y="2147888"/>
          <a:ext cx="1187450" cy="366712"/>
        </p:xfrm>
        <a:graphic>
          <a:graphicData uri="http://schemas.openxmlformats.org/presentationml/2006/ole">
            <mc:AlternateContent xmlns:mc="http://schemas.openxmlformats.org/markup-compatibility/2006">
              <mc:Choice xmlns:v="urn:schemas-microsoft-com:vml" Requires="v">
                <p:oleObj spid="_x0000_s50437" name="Equation" r:id="rId3" imgW="698400" imgH="215640" progId="Equation.DSMT4">
                  <p:embed/>
                </p:oleObj>
              </mc:Choice>
              <mc:Fallback>
                <p:oleObj name="Equation" r:id="rId3" imgW="698400" imgH="215640" progId="Equation.DSMT4">
                  <p:embed/>
                  <p:pic>
                    <p:nvPicPr>
                      <p:cNvPr id="4" name="Object 6">
                        <a:extLst>
                          <a:ext uri="{FF2B5EF4-FFF2-40B4-BE49-F238E27FC236}">
                            <a16:creationId xmlns:a16="http://schemas.microsoft.com/office/drawing/2014/main" id="{5A2C0C71-9F73-40CA-A8AC-BEBF2DAA3BF1}"/>
                          </a:ext>
                        </a:extLst>
                      </p:cNvPr>
                      <p:cNvPicPr>
                        <a:picLocks noChangeAspect="1" noChangeArrowheads="1"/>
                      </p:cNvPicPr>
                      <p:nvPr/>
                    </p:nvPicPr>
                    <p:blipFill>
                      <a:blip r:embed="rId4"/>
                      <a:srcRect/>
                      <a:stretch>
                        <a:fillRect/>
                      </a:stretch>
                    </p:blipFill>
                    <p:spPr bwMode="auto">
                      <a:xfrm>
                        <a:off x="1477963" y="2147888"/>
                        <a:ext cx="1187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6">
            <a:extLst>
              <a:ext uri="{FF2B5EF4-FFF2-40B4-BE49-F238E27FC236}">
                <a16:creationId xmlns:a16="http://schemas.microsoft.com/office/drawing/2014/main" id="{4C5FFF1E-3C2A-4C78-9FA3-36D44420B4B3}"/>
              </a:ext>
            </a:extLst>
          </p:cNvPr>
          <p:cNvGraphicFramePr>
            <a:graphicFrameLocks noChangeAspect="1"/>
          </p:cNvGraphicFramePr>
          <p:nvPr>
            <p:extLst>
              <p:ext uri="{D42A27DB-BD31-4B8C-83A1-F6EECF244321}">
                <p14:modId xmlns:p14="http://schemas.microsoft.com/office/powerpoint/2010/main" val="2232277684"/>
              </p:ext>
            </p:extLst>
          </p:nvPr>
        </p:nvGraphicFramePr>
        <p:xfrm>
          <a:off x="753451" y="2468311"/>
          <a:ext cx="3365500" cy="776288"/>
        </p:xfrm>
        <a:graphic>
          <a:graphicData uri="http://schemas.openxmlformats.org/presentationml/2006/ole">
            <mc:AlternateContent xmlns:mc="http://schemas.openxmlformats.org/markup-compatibility/2006">
              <mc:Choice xmlns:v="urn:schemas-microsoft-com:vml" Requires="v">
                <p:oleObj spid="_x0000_s50438" name="Equation" r:id="rId5" imgW="1981080" imgH="457200" progId="Equation.DSMT4">
                  <p:embed/>
                </p:oleObj>
              </mc:Choice>
              <mc:Fallback>
                <p:oleObj name="Equation" r:id="rId5" imgW="1981080" imgH="457200" progId="Equation.DSMT4">
                  <p:embed/>
                  <p:pic>
                    <p:nvPicPr>
                      <p:cNvPr id="5" name="Object 6">
                        <a:extLst>
                          <a:ext uri="{FF2B5EF4-FFF2-40B4-BE49-F238E27FC236}">
                            <a16:creationId xmlns:a16="http://schemas.microsoft.com/office/drawing/2014/main" id="{4C5FFF1E-3C2A-4C78-9FA3-36D44420B4B3}"/>
                          </a:ext>
                        </a:extLst>
                      </p:cNvPr>
                      <p:cNvPicPr>
                        <a:picLocks noChangeAspect="1" noChangeArrowheads="1"/>
                      </p:cNvPicPr>
                      <p:nvPr/>
                    </p:nvPicPr>
                    <p:blipFill>
                      <a:blip r:embed="rId6"/>
                      <a:srcRect/>
                      <a:stretch>
                        <a:fillRect/>
                      </a:stretch>
                    </p:blipFill>
                    <p:spPr bwMode="auto">
                      <a:xfrm>
                        <a:off x="753451" y="2468311"/>
                        <a:ext cx="3365500" cy="77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 name="Text Box 2">
            <a:extLst>
              <a:ext uri="{FF2B5EF4-FFF2-40B4-BE49-F238E27FC236}">
                <a16:creationId xmlns:a16="http://schemas.microsoft.com/office/drawing/2014/main" id="{1C5E99A1-255F-46CD-B302-4D1A396A2042}"/>
              </a:ext>
            </a:extLst>
          </p:cNvPr>
          <p:cNvSpPr txBox="1">
            <a:spLocks noChangeArrowheads="1"/>
          </p:cNvSpPr>
          <p:nvPr/>
        </p:nvSpPr>
        <p:spPr bwMode="auto">
          <a:xfrm>
            <a:off x="439615" y="3456652"/>
            <a:ext cx="794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kumimoji="1" lang="zh-CN" altLang="en-US" sz="2000" b="1" dirty="0">
                <a:solidFill>
                  <a:srgbClr val="B01F24"/>
                </a:solidFill>
                <a:latin typeface="Times New Roman" panose="02020603050405020304" pitchFamily="18" charset="0"/>
                <a:ea typeface="微软雅黑" panose="020B0503020204020204" pitchFamily="34" charset="-122"/>
              </a:rPr>
              <a:t>解：</a:t>
            </a:r>
          </a:p>
        </p:txBody>
      </p:sp>
      <p:sp>
        <p:nvSpPr>
          <p:cNvPr id="51" name="Text Box 2">
            <a:extLst>
              <a:ext uri="{FF2B5EF4-FFF2-40B4-BE49-F238E27FC236}">
                <a16:creationId xmlns:a16="http://schemas.microsoft.com/office/drawing/2014/main" id="{453A4784-9780-4805-BE62-F44A794A6E2D}"/>
              </a:ext>
            </a:extLst>
          </p:cNvPr>
          <p:cNvSpPr txBox="1">
            <a:spLocks noChangeArrowheads="1"/>
          </p:cNvSpPr>
          <p:nvPr/>
        </p:nvSpPr>
        <p:spPr bwMode="auto">
          <a:xfrm>
            <a:off x="1127288" y="4041087"/>
            <a:ext cx="22193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kumimoji="1" lang="zh-CN" altLang="en-US" sz="2000" dirty="0">
                <a:solidFill>
                  <a:srgbClr val="0070C0"/>
                </a:solidFill>
                <a:latin typeface="Times New Roman" panose="02020603050405020304" pitchFamily="18" charset="0"/>
                <a:ea typeface="微软雅黑" panose="020B0503020204020204" pitchFamily="34" charset="-122"/>
              </a:rPr>
              <a:t>节点</a:t>
            </a:r>
            <a:r>
              <a:rPr kumimoji="1" lang="en-US" altLang="zh-CN" sz="2000" dirty="0">
                <a:solidFill>
                  <a:srgbClr val="0070C0"/>
                </a:solidFill>
                <a:latin typeface="Times New Roman" panose="02020603050405020304" pitchFamily="18" charset="0"/>
                <a:ea typeface="微软雅黑" panose="020B0503020204020204" pitchFamily="34" charset="-122"/>
              </a:rPr>
              <a:t>a</a:t>
            </a:r>
            <a:r>
              <a:rPr kumimoji="1" lang="zh-CN" altLang="en-US" sz="2000" dirty="0">
                <a:solidFill>
                  <a:srgbClr val="0070C0"/>
                </a:solidFill>
                <a:latin typeface="Times New Roman" panose="02020603050405020304" pitchFamily="18" charset="0"/>
                <a:ea typeface="微软雅黑" panose="020B0503020204020204" pitchFamily="34" charset="-122"/>
              </a:rPr>
              <a:t>，</a:t>
            </a:r>
            <a:r>
              <a:rPr kumimoji="1" lang="en-US" altLang="zh-CN" sz="2000" dirty="0">
                <a:solidFill>
                  <a:srgbClr val="0070C0"/>
                </a:solidFill>
                <a:latin typeface="Times New Roman" panose="02020603050405020304" pitchFamily="18" charset="0"/>
                <a:ea typeface="微软雅黑" panose="020B0503020204020204" pitchFamily="34" charset="-122"/>
              </a:rPr>
              <a:t>KCL</a:t>
            </a:r>
            <a:r>
              <a:rPr kumimoji="1" lang="zh-CN" altLang="en-US" sz="2000" dirty="0">
                <a:solidFill>
                  <a:srgbClr val="0070C0"/>
                </a:solidFill>
                <a:latin typeface="Times New Roman" panose="02020603050405020304" pitchFamily="18" charset="0"/>
                <a:ea typeface="微软雅黑" panose="020B0503020204020204" pitchFamily="34" charset="-122"/>
              </a:rPr>
              <a:t>：</a:t>
            </a:r>
          </a:p>
        </p:txBody>
      </p:sp>
      <p:sp>
        <p:nvSpPr>
          <p:cNvPr id="52" name="Text Box 2">
            <a:extLst>
              <a:ext uri="{FF2B5EF4-FFF2-40B4-BE49-F238E27FC236}">
                <a16:creationId xmlns:a16="http://schemas.microsoft.com/office/drawing/2014/main" id="{239917BD-D068-4DEF-9FF3-BE09799E9B15}"/>
              </a:ext>
            </a:extLst>
          </p:cNvPr>
          <p:cNvSpPr txBox="1">
            <a:spLocks noChangeArrowheads="1"/>
          </p:cNvSpPr>
          <p:nvPr/>
        </p:nvSpPr>
        <p:spPr bwMode="auto">
          <a:xfrm>
            <a:off x="1105976" y="5042167"/>
            <a:ext cx="22193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kumimoji="1" lang="zh-CN" altLang="en-US" sz="2000" dirty="0">
                <a:solidFill>
                  <a:srgbClr val="0070C0"/>
                </a:solidFill>
                <a:latin typeface="Times New Roman" panose="02020603050405020304" pitchFamily="18" charset="0"/>
                <a:ea typeface="微软雅黑" panose="020B0503020204020204" pitchFamily="34" charset="-122"/>
              </a:rPr>
              <a:t>节点</a:t>
            </a:r>
            <a:r>
              <a:rPr kumimoji="1" lang="en-US" altLang="zh-CN" sz="2000" dirty="0">
                <a:solidFill>
                  <a:srgbClr val="0070C0"/>
                </a:solidFill>
                <a:latin typeface="Times New Roman" panose="02020603050405020304" pitchFamily="18" charset="0"/>
                <a:ea typeface="微软雅黑" panose="020B0503020204020204" pitchFamily="34" charset="-122"/>
              </a:rPr>
              <a:t>b</a:t>
            </a:r>
            <a:r>
              <a:rPr kumimoji="1" lang="zh-CN" altLang="en-US" sz="2000" dirty="0">
                <a:solidFill>
                  <a:srgbClr val="0070C0"/>
                </a:solidFill>
                <a:latin typeface="Times New Roman" panose="02020603050405020304" pitchFamily="18" charset="0"/>
                <a:ea typeface="微软雅黑" panose="020B0503020204020204" pitchFamily="34" charset="-122"/>
              </a:rPr>
              <a:t>，</a:t>
            </a:r>
            <a:r>
              <a:rPr kumimoji="1" lang="en-US" altLang="zh-CN" sz="2000" dirty="0">
                <a:solidFill>
                  <a:srgbClr val="0070C0"/>
                </a:solidFill>
                <a:latin typeface="Times New Roman" panose="02020603050405020304" pitchFamily="18" charset="0"/>
                <a:ea typeface="微软雅黑" panose="020B0503020204020204" pitchFamily="34" charset="-122"/>
              </a:rPr>
              <a:t>KCL</a:t>
            </a:r>
            <a:r>
              <a:rPr kumimoji="1" lang="zh-CN" altLang="en-US" sz="2000" dirty="0">
                <a:solidFill>
                  <a:srgbClr val="0070C0"/>
                </a:solidFill>
                <a:latin typeface="Times New Roman" panose="02020603050405020304" pitchFamily="18" charset="0"/>
                <a:ea typeface="微软雅黑" panose="020B0503020204020204" pitchFamily="34" charset="-122"/>
              </a:rPr>
              <a:t>：</a:t>
            </a:r>
          </a:p>
        </p:txBody>
      </p:sp>
      <p:graphicFrame>
        <p:nvGraphicFramePr>
          <p:cNvPr id="55" name="Object 13">
            <a:extLst>
              <a:ext uri="{FF2B5EF4-FFF2-40B4-BE49-F238E27FC236}">
                <a16:creationId xmlns:a16="http://schemas.microsoft.com/office/drawing/2014/main" id="{9EC8A929-EDFD-4B72-9985-32CFB61FCD0C}"/>
              </a:ext>
            </a:extLst>
          </p:cNvPr>
          <p:cNvGraphicFramePr>
            <a:graphicFrameLocks noChangeAspect="1"/>
          </p:cNvGraphicFramePr>
          <p:nvPr>
            <p:extLst>
              <p:ext uri="{D42A27DB-BD31-4B8C-83A1-F6EECF244321}">
                <p14:modId xmlns:p14="http://schemas.microsoft.com/office/powerpoint/2010/main" val="4214479578"/>
              </p:ext>
            </p:extLst>
          </p:nvPr>
        </p:nvGraphicFramePr>
        <p:xfrm>
          <a:off x="10181431" y="4984129"/>
          <a:ext cx="949325" cy="409575"/>
        </p:xfrm>
        <a:graphic>
          <a:graphicData uri="http://schemas.openxmlformats.org/presentationml/2006/ole">
            <mc:AlternateContent xmlns:mc="http://schemas.openxmlformats.org/markup-compatibility/2006">
              <mc:Choice xmlns:v="urn:schemas-microsoft-com:vml" Requires="v">
                <p:oleObj spid="_x0000_s50439" name="Equation" r:id="rId7" imgW="558720" imgH="241200" progId="Equation.DSMT4">
                  <p:embed/>
                </p:oleObj>
              </mc:Choice>
              <mc:Fallback>
                <p:oleObj name="Equation" r:id="rId7" imgW="558720" imgH="241200" progId="Equation.DSMT4">
                  <p:embed/>
                  <p:pic>
                    <p:nvPicPr>
                      <p:cNvPr id="55" name="Object 13">
                        <a:extLst>
                          <a:ext uri="{FF2B5EF4-FFF2-40B4-BE49-F238E27FC236}">
                            <a16:creationId xmlns:a16="http://schemas.microsoft.com/office/drawing/2014/main" id="{9EC8A929-EDFD-4B72-9985-32CFB61FCD0C}"/>
                          </a:ext>
                        </a:extLst>
                      </p:cNvPr>
                      <p:cNvPicPr>
                        <a:picLocks noChangeAspect="1" noChangeArrowheads="1"/>
                      </p:cNvPicPr>
                      <p:nvPr/>
                    </p:nvPicPr>
                    <p:blipFill>
                      <a:blip r:embed="rId8"/>
                      <a:srcRect/>
                      <a:stretch>
                        <a:fillRect/>
                      </a:stretch>
                    </p:blipFill>
                    <p:spPr bwMode="auto">
                      <a:xfrm>
                        <a:off x="10181431" y="4984129"/>
                        <a:ext cx="9493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 name="Object 69">
            <a:extLst>
              <a:ext uri="{FF2B5EF4-FFF2-40B4-BE49-F238E27FC236}">
                <a16:creationId xmlns:a16="http://schemas.microsoft.com/office/drawing/2014/main" id="{19EA1B19-9C89-4E02-BE68-E99BA63A2847}"/>
              </a:ext>
            </a:extLst>
          </p:cNvPr>
          <p:cNvGraphicFramePr>
            <a:graphicFrameLocks noChangeAspect="1"/>
          </p:cNvGraphicFramePr>
          <p:nvPr>
            <p:extLst>
              <p:ext uri="{D42A27DB-BD31-4B8C-83A1-F6EECF244321}">
                <p14:modId xmlns:p14="http://schemas.microsoft.com/office/powerpoint/2010/main" val="520672327"/>
              </p:ext>
            </p:extLst>
          </p:nvPr>
        </p:nvGraphicFramePr>
        <p:xfrm>
          <a:off x="10203813" y="4126229"/>
          <a:ext cx="1014413" cy="409575"/>
        </p:xfrm>
        <a:graphic>
          <a:graphicData uri="http://schemas.openxmlformats.org/presentationml/2006/ole">
            <mc:AlternateContent xmlns:mc="http://schemas.openxmlformats.org/markup-compatibility/2006">
              <mc:Choice xmlns:v="urn:schemas-microsoft-com:vml" Requires="v">
                <p:oleObj spid="_x0000_s50440" name="Equation" r:id="rId9" imgW="596880" imgH="241200" progId="Equation.DSMT4">
                  <p:embed/>
                </p:oleObj>
              </mc:Choice>
              <mc:Fallback>
                <p:oleObj name="Equation" r:id="rId9" imgW="596880" imgH="241200" progId="Equation.DSMT4">
                  <p:embed/>
                  <p:pic>
                    <p:nvPicPr>
                      <p:cNvPr id="59" name="Object 69">
                        <a:extLst>
                          <a:ext uri="{FF2B5EF4-FFF2-40B4-BE49-F238E27FC236}">
                            <a16:creationId xmlns:a16="http://schemas.microsoft.com/office/drawing/2014/main" id="{19EA1B19-9C89-4E02-BE68-E99BA63A2847}"/>
                          </a:ext>
                        </a:extLst>
                      </p:cNvPr>
                      <p:cNvPicPr>
                        <a:picLocks noChangeAspect="1" noChangeArrowheads="1"/>
                      </p:cNvPicPr>
                      <p:nvPr/>
                    </p:nvPicPr>
                    <p:blipFill>
                      <a:blip r:embed="rId10"/>
                      <a:srcRect/>
                      <a:stretch>
                        <a:fillRect/>
                      </a:stretch>
                    </p:blipFill>
                    <p:spPr bwMode="auto">
                      <a:xfrm>
                        <a:off x="10203813" y="4126229"/>
                        <a:ext cx="1014413"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8">
            <a:extLst>
              <a:ext uri="{FF2B5EF4-FFF2-40B4-BE49-F238E27FC236}">
                <a16:creationId xmlns:a16="http://schemas.microsoft.com/office/drawing/2014/main" id="{547DCAA7-E9F5-43F3-A27C-81470679DF86}"/>
              </a:ext>
            </a:extLst>
          </p:cNvPr>
          <p:cNvGraphicFramePr>
            <a:graphicFrameLocks noChangeAspect="1"/>
          </p:cNvGraphicFramePr>
          <p:nvPr>
            <p:extLst>
              <p:ext uri="{D42A27DB-BD31-4B8C-83A1-F6EECF244321}">
                <p14:modId xmlns:p14="http://schemas.microsoft.com/office/powerpoint/2010/main" val="3323151650"/>
              </p:ext>
            </p:extLst>
          </p:nvPr>
        </p:nvGraphicFramePr>
        <p:xfrm>
          <a:off x="2824834" y="3864962"/>
          <a:ext cx="3173413" cy="841375"/>
        </p:xfrm>
        <a:graphic>
          <a:graphicData uri="http://schemas.openxmlformats.org/presentationml/2006/ole">
            <mc:AlternateContent xmlns:mc="http://schemas.openxmlformats.org/markup-compatibility/2006">
              <mc:Choice xmlns:v="urn:schemas-microsoft-com:vml" Requires="v">
                <p:oleObj spid="_x0000_s50441" name="Equation" r:id="rId11" imgW="1866600" imgH="495000" progId="Equation.DSMT4">
                  <p:embed/>
                </p:oleObj>
              </mc:Choice>
              <mc:Fallback>
                <p:oleObj name="Equation" r:id="rId11" imgW="1866600" imgH="495000" progId="Equation.DSMT4">
                  <p:embed/>
                  <p:pic>
                    <p:nvPicPr>
                      <p:cNvPr id="60" name="Object 8">
                        <a:extLst>
                          <a:ext uri="{FF2B5EF4-FFF2-40B4-BE49-F238E27FC236}">
                            <a16:creationId xmlns:a16="http://schemas.microsoft.com/office/drawing/2014/main" id="{547DCAA7-E9F5-43F3-A27C-81470679DF86}"/>
                          </a:ext>
                        </a:extLst>
                      </p:cNvPr>
                      <p:cNvPicPr>
                        <a:picLocks noChangeAspect="1" noChangeArrowheads="1"/>
                      </p:cNvPicPr>
                      <p:nvPr/>
                    </p:nvPicPr>
                    <p:blipFill>
                      <a:blip r:embed="rId12"/>
                      <a:srcRect/>
                      <a:stretch>
                        <a:fillRect/>
                      </a:stretch>
                    </p:blipFill>
                    <p:spPr bwMode="auto">
                      <a:xfrm>
                        <a:off x="2824834" y="3864962"/>
                        <a:ext cx="3173413" cy="8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 name="Object 8">
            <a:extLst>
              <a:ext uri="{FF2B5EF4-FFF2-40B4-BE49-F238E27FC236}">
                <a16:creationId xmlns:a16="http://schemas.microsoft.com/office/drawing/2014/main" id="{83B400C3-5369-4886-B305-1FBC6D239300}"/>
              </a:ext>
            </a:extLst>
          </p:cNvPr>
          <p:cNvGraphicFramePr>
            <a:graphicFrameLocks noChangeAspect="1"/>
          </p:cNvGraphicFramePr>
          <p:nvPr>
            <p:extLst>
              <p:ext uri="{D42A27DB-BD31-4B8C-83A1-F6EECF244321}">
                <p14:modId xmlns:p14="http://schemas.microsoft.com/office/powerpoint/2010/main" val="2946179894"/>
              </p:ext>
            </p:extLst>
          </p:nvPr>
        </p:nvGraphicFramePr>
        <p:xfrm>
          <a:off x="2854663" y="4919555"/>
          <a:ext cx="2765425" cy="839787"/>
        </p:xfrm>
        <a:graphic>
          <a:graphicData uri="http://schemas.openxmlformats.org/presentationml/2006/ole">
            <mc:AlternateContent xmlns:mc="http://schemas.openxmlformats.org/markup-compatibility/2006">
              <mc:Choice xmlns:v="urn:schemas-microsoft-com:vml" Requires="v">
                <p:oleObj spid="_x0000_s50442" name="Equation" r:id="rId13" imgW="1625400" imgH="495000" progId="Equation.DSMT4">
                  <p:embed/>
                </p:oleObj>
              </mc:Choice>
              <mc:Fallback>
                <p:oleObj name="Equation" r:id="rId13" imgW="1625400" imgH="495000" progId="Equation.DSMT4">
                  <p:embed/>
                  <p:pic>
                    <p:nvPicPr>
                      <p:cNvPr id="61" name="Object 8">
                        <a:extLst>
                          <a:ext uri="{FF2B5EF4-FFF2-40B4-BE49-F238E27FC236}">
                            <a16:creationId xmlns:a16="http://schemas.microsoft.com/office/drawing/2014/main" id="{83B400C3-5369-4886-B305-1FBC6D239300}"/>
                          </a:ext>
                        </a:extLst>
                      </p:cNvPr>
                      <p:cNvPicPr>
                        <a:picLocks noChangeAspect="1" noChangeArrowheads="1"/>
                      </p:cNvPicPr>
                      <p:nvPr/>
                    </p:nvPicPr>
                    <p:blipFill>
                      <a:blip r:embed="rId14"/>
                      <a:srcRect/>
                      <a:stretch>
                        <a:fillRect/>
                      </a:stretch>
                    </p:blipFill>
                    <p:spPr bwMode="auto">
                      <a:xfrm>
                        <a:off x="2854663" y="4919555"/>
                        <a:ext cx="2765425" cy="83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 name="Object 8">
            <a:extLst>
              <a:ext uri="{FF2B5EF4-FFF2-40B4-BE49-F238E27FC236}">
                <a16:creationId xmlns:a16="http://schemas.microsoft.com/office/drawing/2014/main" id="{1C3EA4EE-BB7D-4BCE-919E-BCA782F4FB11}"/>
              </a:ext>
            </a:extLst>
          </p:cNvPr>
          <p:cNvGraphicFramePr>
            <a:graphicFrameLocks noChangeAspect="1"/>
          </p:cNvGraphicFramePr>
          <p:nvPr>
            <p:extLst>
              <p:ext uri="{D42A27DB-BD31-4B8C-83A1-F6EECF244321}">
                <p14:modId xmlns:p14="http://schemas.microsoft.com/office/powerpoint/2010/main" val="2614471324"/>
              </p:ext>
            </p:extLst>
          </p:nvPr>
        </p:nvGraphicFramePr>
        <p:xfrm>
          <a:off x="2834025" y="5881954"/>
          <a:ext cx="1403350" cy="411163"/>
        </p:xfrm>
        <a:graphic>
          <a:graphicData uri="http://schemas.openxmlformats.org/presentationml/2006/ole">
            <mc:AlternateContent xmlns:mc="http://schemas.openxmlformats.org/markup-compatibility/2006">
              <mc:Choice xmlns:v="urn:schemas-microsoft-com:vml" Requires="v">
                <p:oleObj spid="_x0000_s50443" name="Equation" r:id="rId15" imgW="825480" imgH="241200" progId="Equation.DSMT4">
                  <p:embed/>
                </p:oleObj>
              </mc:Choice>
              <mc:Fallback>
                <p:oleObj name="Equation" r:id="rId15" imgW="825480" imgH="241200" progId="Equation.DSMT4">
                  <p:embed/>
                  <p:pic>
                    <p:nvPicPr>
                      <p:cNvPr id="65" name="Object 8">
                        <a:extLst>
                          <a:ext uri="{FF2B5EF4-FFF2-40B4-BE49-F238E27FC236}">
                            <a16:creationId xmlns:a16="http://schemas.microsoft.com/office/drawing/2014/main" id="{1C3EA4EE-BB7D-4BCE-919E-BCA782F4FB11}"/>
                          </a:ext>
                        </a:extLst>
                      </p:cNvPr>
                      <p:cNvPicPr>
                        <a:picLocks noChangeAspect="1" noChangeArrowheads="1"/>
                      </p:cNvPicPr>
                      <p:nvPr/>
                    </p:nvPicPr>
                    <p:blipFill>
                      <a:blip r:embed="rId16"/>
                      <a:srcRect/>
                      <a:stretch>
                        <a:fillRect/>
                      </a:stretch>
                    </p:blipFill>
                    <p:spPr bwMode="auto">
                      <a:xfrm>
                        <a:off x="2834025" y="5881954"/>
                        <a:ext cx="1403350"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 name="Object 8">
            <a:extLst>
              <a:ext uri="{FF2B5EF4-FFF2-40B4-BE49-F238E27FC236}">
                <a16:creationId xmlns:a16="http://schemas.microsoft.com/office/drawing/2014/main" id="{6BDD6A68-08ED-4FDB-92E6-FB0F9E475C76}"/>
              </a:ext>
            </a:extLst>
          </p:cNvPr>
          <p:cNvGraphicFramePr>
            <a:graphicFrameLocks noChangeAspect="1"/>
          </p:cNvGraphicFramePr>
          <p:nvPr>
            <p:extLst>
              <p:ext uri="{D42A27DB-BD31-4B8C-83A1-F6EECF244321}">
                <p14:modId xmlns:p14="http://schemas.microsoft.com/office/powerpoint/2010/main" val="543118970"/>
              </p:ext>
            </p:extLst>
          </p:nvPr>
        </p:nvGraphicFramePr>
        <p:xfrm>
          <a:off x="7281024" y="4124642"/>
          <a:ext cx="1446212" cy="411162"/>
        </p:xfrm>
        <a:graphic>
          <a:graphicData uri="http://schemas.openxmlformats.org/presentationml/2006/ole">
            <mc:AlternateContent xmlns:mc="http://schemas.openxmlformats.org/markup-compatibility/2006">
              <mc:Choice xmlns:v="urn:schemas-microsoft-com:vml" Requires="v">
                <p:oleObj spid="_x0000_s50444" name="Equation" r:id="rId17" imgW="850680" imgH="241200" progId="Equation.DSMT4">
                  <p:embed/>
                </p:oleObj>
              </mc:Choice>
              <mc:Fallback>
                <p:oleObj name="Equation" r:id="rId17" imgW="850680" imgH="241200" progId="Equation.DSMT4">
                  <p:embed/>
                  <p:pic>
                    <p:nvPicPr>
                      <p:cNvPr id="66" name="Object 8">
                        <a:extLst>
                          <a:ext uri="{FF2B5EF4-FFF2-40B4-BE49-F238E27FC236}">
                            <a16:creationId xmlns:a16="http://schemas.microsoft.com/office/drawing/2014/main" id="{6BDD6A68-08ED-4FDB-92E6-FB0F9E475C76}"/>
                          </a:ext>
                        </a:extLst>
                      </p:cNvPr>
                      <p:cNvPicPr>
                        <a:picLocks noChangeAspect="1" noChangeArrowheads="1"/>
                      </p:cNvPicPr>
                      <p:nvPr/>
                    </p:nvPicPr>
                    <p:blipFill>
                      <a:blip r:embed="rId18"/>
                      <a:srcRect/>
                      <a:stretch>
                        <a:fillRect/>
                      </a:stretch>
                    </p:blipFill>
                    <p:spPr bwMode="auto">
                      <a:xfrm>
                        <a:off x="7281024" y="4124642"/>
                        <a:ext cx="1446212"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 name="Object 8">
            <a:extLst>
              <a:ext uri="{FF2B5EF4-FFF2-40B4-BE49-F238E27FC236}">
                <a16:creationId xmlns:a16="http://schemas.microsoft.com/office/drawing/2014/main" id="{A4B5A474-9151-41A9-A1D6-BB562E431F0B}"/>
              </a:ext>
            </a:extLst>
          </p:cNvPr>
          <p:cNvGraphicFramePr>
            <a:graphicFrameLocks noChangeAspect="1"/>
          </p:cNvGraphicFramePr>
          <p:nvPr>
            <p:extLst>
              <p:ext uri="{D42A27DB-BD31-4B8C-83A1-F6EECF244321}">
                <p14:modId xmlns:p14="http://schemas.microsoft.com/office/powerpoint/2010/main" val="2907012459"/>
              </p:ext>
            </p:extLst>
          </p:nvPr>
        </p:nvGraphicFramePr>
        <p:xfrm>
          <a:off x="7276559" y="4970323"/>
          <a:ext cx="1639888" cy="409575"/>
        </p:xfrm>
        <a:graphic>
          <a:graphicData uri="http://schemas.openxmlformats.org/presentationml/2006/ole">
            <mc:AlternateContent xmlns:mc="http://schemas.openxmlformats.org/markup-compatibility/2006">
              <mc:Choice xmlns:v="urn:schemas-microsoft-com:vml" Requires="v">
                <p:oleObj spid="_x0000_s50445" name="Equation" r:id="rId19" imgW="965160" imgH="241200" progId="Equation.DSMT4">
                  <p:embed/>
                </p:oleObj>
              </mc:Choice>
              <mc:Fallback>
                <p:oleObj name="Equation" r:id="rId19" imgW="965160" imgH="241200" progId="Equation.DSMT4">
                  <p:embed/>
                  <p:pic>
                    <p:nvPicPr>
                      <p:cNvPr id="67" name="Object 8">
                        <a:extLst>
                          <a:ext uri="{FF2B5EF4-FFF2-40B4-BE49-F238E27FC236}">
                            <a16:creationId xmlns:a16="http://schemas.microsoft.com/office/drawing/2014/main" id="{A4B5A474-9151-41A9-A1D6-BB562E431F0B}"/>
                          </a:ext>
                        </a:extLst>
                      </p:cNvPr>
                      <p:cNvPicPr>
                        <a:picLocks noChangeAspect="1" noChangeArrowheads="1"/>
                      </p:cNvPicPr>
                      <p:nvPr/>
                    </p:nvPicPr>
                    <p:blipFill>
                      <a:blip r:embed="rId20"/>
                      <a:srcRect/>
                      <a:stretch>
                        <a:fillRect/>
                      </a:stretch>
                    </p:blipFill>
                    <p:spPr bwMode="auto">
                      <a:xfrm>
                        <a:off x="7276559" y="4970323"/>
                        <a:ext cx="1639888"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左大括号 9">
            <a:extLst>
              <a:ext uri="{FF2B5EF4-FFF2-40B4-BE49-F238E27FC236}">
                <a16:creationId xmlns:a16="http://schemas.microsoft.com/office/drawing/2014/main" id="{B34E9217-7848-4DCE-B64B-D8CADC0B8FFA}"/>
              </a:ext>
            </a:extLst>
          </p:cNvPr>
          <p:cNvSpPr/>
          <p:nvPr/>
        </p:nvSpPr>
        <p:spPr>
          <a:xfrm>
            <a:off x="955076" y="4124053"/>
            <a:ext cx="158926" cy="1260990"/>
          </a:xfrm>
          <a:prstGeom prst="leftBrace">
            <a:avLst>
              <a:gd name="adj1" fmla="val 96111"/>
              <a:gd name="adj2" fmla="val 50704"/>
            </a:avLst>
          </a:prstGeom>
          <a:ln w="19050">
            <a:solidFill>
              <a:srgbClr val="B01F2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左大括号 68">
            <a:extLst>
              <a:ext uri="{FF2B5EF4-FFF2-40B4-BE49-F238E27FC236}">
                <a16:creationId xmlns:a16="http://schemas.microsoft.com/office/drawing/2014/main" id="{5FE31823-F51C-4EDC-A7E5-65CC82CE8F86}"/>
              </a:ext>
            </a:extLst>
          </p:cNvPr>
          <p:cNvSpPr/>
          <p:nvPr/>
        </p:nvSpPr>
        <p:spPr>
          <a:xfrm>
            <a:off x="7025414" y="4124053"/>
            <a:ext cx="158926" cy="1260990"/>
          </a:xfrm>
          <a:prstGeom prst="leftBrace">
            <a:avLst>
              <a:gd name="adj1" fmla="val 96111"/>
              <a:gd name="adj2" fmla="val 50704"/>
            </a:avLst>
          </a:prstGeom>
          <a:ln w="19050">
            <a:solidFill>
              <a:srgbClr val="B01F2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 name="左大括号 69">
            <a:extLst>
              <a:ext uri="{FF2B5EF4-FFF2-40B4-BE49-F238E27FC236}">
                <a16:creationId xmlns:a16="http://schemas.microsoft.com/office/drawing/2014/main" id="{A66AF6F4-D783-4E98-B409-1114B40D126D}"/>
              </a:ext>
            </a:extLst>
          </p:cNvPr>
          <p:cNvSpPr/>
          <p:nvPr/>
        </p:nvSpPr>
        <p:spPr>
          <a:xfrm>
            <a:off x="9920392" y="4132714"/>
            <a:ext cx="158926" cy="1260990"/>
          </a:xfrm>
          <a:prstGeom prst="leftBrace">
            <a:avLst>
              <a:gd name="adj1" fmla="val 96111"/>
              <a:gd name="adj2" fmla="val 50704"/>
            </a:avLst>
          </a:prstGeom>
          <a:ln w="19050">
            <a:solidFill>
              <a:srgbClr val="B01F2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C4ACE9E7-8777-43F4-97ED-EF75F331A415}"/>
              </a:ext>
            </a:extLst>
          </p:cNvPr>
          <p:cNvSpPr/>
          <p:nvPr/>
        </p:nvSpPr>
        <p:spPr>
          <a:xfrm>
            <a:off x="9321848" y="4612433"/>
            <a:ext cx="431913" cy="301552"/>
          </a:xfrm>
          <a:prstGeom prst="rightArrow">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箭头: 右 70">
            <a:extLst>
              <a:ext uri="{FF2B5EF4-FFF2-40B4-BE49-F238E27FC236}">
                <a16:creationId xmlns:a16="http://schemas.microsoft.com/office/drawing/2014/main" id="{9EA4B381-1B16-4E63-86E2-6192D5657200}"/>
              </a:ext>
            </a:extLst>
          </p:cNvPr>
          <p:cNvSpPr/>
          <p:nvPr/>
        </p:nvSpPr>
        <p:spPr>
          <a:xfrm>
            <a:off x="6442569" y="4612433"/>
            <a:ext cx="431913" cy="301552"/>
          </a:xfrm>
          <a:prstGeom prst="rightArrow">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19A6DAF7-D69C-405A-90D6-363FA6B0C306}"/>
              </a:ext>
            </a:extLst>
          </p:cNvPr>
          <p:cNvGrpSpPr/>
          <p:nvPr/>
        </p:nvGrpSpPr>
        <p:grpSpPr>
          <a:xfrm>
            <a:off x="5741488" y="829396"/>
            <a:ext cx="5418947" cy="2555657"/>
            <a:chOff x="5049028" y="998074"/>
            <a:chExt cx="5418947" cy="2555657"/>
          </a:xfrm>
        </p:grpSpPr>
        <p:sp>
          <p:nvSpPr>
            <p:cNvPr id="98" name="Line 5">
              <a:extLst>
                <a:ext uri="{FF2B5EF4-FFF2-40B4-BE49-F238E27FC236}">
                  <a16:creationId xmlns:a16="http://schemas.microsoft.com/office/drawing/2014/main" id="{1D150D46-0EC9-4FED-ADAA-CE0147341D02}"/>
                </a:ext>
              </a:extLst>
            </p:cNvPr>
            <p:cNvSpPr>
              <a:spLocks noChangeShapeType="1"/>
            </p:cNvSpPr>
            <p:nvPr/>
          </p:nvSpPr>
          <p:spPr bwMode="auto">
            <a:xfrm rot="16200000">
              <a:off x="8732993" y="836875"/>
              <a:ext cx="0" cy="153222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latin typeface="Times New Roman" panose="02020603050405020304" pitchFamily="18" charset="0"/>
                <a:cs typeface="Times New Roman" panose="02020603050405020304" pitchFamily="18" charset="0"/>
              </a:endParaRPr>
            </a:p>
          </p:txBody>
        </p:sp>
        <p:sp>
          <p:nvSpPr>
            <p:cNvPr id="105" name="Line 6">
              <a:extLst>
                <a:ext uri="{FF2B5EF4-FFF2-40B4-BE49-F238E27FC236}">
                  <a16:creationId xmlns:a16="http://schemas.microsoft.com/office/drawing/2014/main" id="{B09287E8-11F4-41DF-B378-75B99F1D7DE2}"/>
                </a:ext>
              </a:extLst>
            </p:cNvPr>
            <p:cNvSpPr>
              <a:spLocks noChangeShapeType="1"/>
            </p:cNvSpPr>
            <p:nvPr/>
          </p:nvSpPr>
          <p:spPr bwMode="auto">
            <a:xfrm rot="5400000">
              <a:off x="6960595" y="566389"/>
              <a:ext cx="0" cy="208707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latin typeface="Times New Roman" panose="02020603050405020304" pitchFamily="18" charset="0"/>
                <a:cs typeface="Times New Roman" panose="02020603050405020304" pitchFamily="18" charset="0"/>
              </a:endParaRPr>
            </a:p>
          </p:txBody>
        </p:sp>
        <p:sp>
          <p:nvSpPr>
            <p:cNvPr id="106" name="Line 7">
              <a:extLst>
                <a:ext uri="{FF2B5EF4-FFF2-40B4-BE49-F238E27FC236}">
                  <a16:creationId xmlns:a16="http://schemas.microsoft.com/office/drawing/2014/main" id="{AAB17A71-070E-4E89-9EF4-DA07D2727944}"/>
                </a:ext>
              </a:extLst>
            </p:cNvPr>
            <p:cNvSpPr>
              <a:spLocks noChangeShapeType="1"/>
            </p:cNvSpPr>
            <p:nvPr/>
          </p:nvSpPr>
          <p:spPr bwMode="auto">
            <a:xfrm>
              <a:off x="5933294" y="3298437"/>
              <a:ext cx="3564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latin typeface="Times New Roman" panose="02020603050405020304" pitchFamily="18" charset="0"/>
                <a:cs typeface="Times New Roman" panose="02020603050405020304" pitchFamily="18" charset="0"/>
              </a:endParaRPr>
            </a:p>
          </p:txBody>
        </p:sp>
        <p:sp>
          <p:nvSpPr>
            <p:cNvPr id="107" name="Text Box 8">
              <a:extLst>
                <a:ext uri="{FF2B5EF4-FFF2-40B4-BE49-F238E27FC236}">
                  <a16:creationId xmlns:a16="http://schemas.microsoft.com/office/drawing/2014/main" id="{CB8B16B1-EB5D-499B-84DE-890B8AB1FAF8}"/>
                </a:ext>
              </a:extLst>
            </p:cNvPr>
            <p:cNvSpPr txBox="1">
              <a:spLocks noChangeArrowheads="1"/>
            </p:cNvSpPr>
            <p:nvPr/>
          </p:nvSpPr>
          <p:spPr bwMode="auto">
            <a:xfrm>
              <a:off x="9800352" y="1551203"/>
              <a:ext cx="199503" cy="5306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8755" tIns="49378" rIns="98755" bIns="49378" anchor="ctr">
              <a:spAutoFit/>
            </a:bodyPr>
            <a:lstStyle>
              <a:lvl1pPr defTabSz="987425">
                <a:defRPr kumimoji="1" sz="2400">
                  <a:solidFill>
                    <a:schemeClr val="tx1"/>
                  </a:solidFill>
                  <a:latin typeface="Times New Roman" panose="02020603050405020304" pitchFamily="18" charset="0"/>
                  <a:ea typeface="宋体" panose="02010600030101010101" pitchFamily="2" charset="-122"/>
                </a:defRPr>
              </a:lvl1pPr>
              <a:lvl2pPr marL="493713" defTabSz="987425">
                <a:defRPr kumimoji="1" sz="2400">
                  <a:solidFill>
                    <a:schemeClr val="tx1"/>
                  </a:solidFill>
                  <a:latin typeface="Times New Roman" panose="02020603050405020304" pitchFamily="18" charset="0"/>
                  <a:ea typeface="宋体" panose="02010600030101010101" pitchFamily="2" charset="-122"/>
                </a:defRPr>
              </a:lvl2pPr>
              <a:lvl3pPr marL="987425" defTabSz="987425">
                <a:defRPr kumimoji="1" sz="2400">
                  <a:solidFill>
                    <a:schemeClr val="tx1"/>
                  </a:solidFill>
                  <a:latin typeface="Times New Roman" panose="02020603050405020304" pitchFamily="18" charset="0"/>
                  <a:ea typeface="宋体" panose="02010600030101010101" pitchFamily="2" charset="-122"/>
                </a:defRPr>
              </a:lvl3pPr>
              <a:lvl4pPr marL="1481138" defTabSz="987425">
                <a:defRPr kumimoji="1" sz="2400">
                  <a:solidFill>
                    <a:schemeClr val="tx1"/>
                  </a:solidFill>
                  <a:latin typeface="Times New Roman" panose="02020603050405020304" pitchFamily="18" charset="0"/>
                  <a:ea typeface="宋体" panose="02010600030101010101" pitchFamily="2" charset="-122"/>
                </a:defRPr>
              </a:lvl4pPr>
              <a:lvl5pPr marL="1974850" defTabSz="987425">
                <a:defRPr kumimoji="1" sz="2400">
                  <a:solidFill>
                    <a:schemeClr val="tx1"/>
                  </a:solidFill>
                  <a:latin typeface="Times New Roman" panose="02020603050405020304" pitchFamily="18" charset="0"/>
                  <a:ea typeface="宋体" panose="02010600030101010101" pitchFamily="2" charset="-122"/>
                </a:defRPr>
              </a:lvl5pPr>
              <a:lvl6pPr marL="24320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8892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464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036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endParaRPr lang="zh-CN" altLang="zh-CN" sz="2800" i="1">
                <a:solidFill>
                  <a:srgbClr val="FF0000"/>
                </a:solidFill>
                <a:cs typeface="Times New Roman" panose="02020603050405020304" pitchFamily="18" charset="0"/>
              </a:endParaRPr>
            </a:p>
          </p:txBody>
        </p:sp>
        <p:sp>
          <p:nvSpPr>
            <p:cNvPr id="119" name="Text Box 9">
              <a:extLst>
                <a:ext uri="{FF2B5EF4-FFF2-40B4-BE49-F238E27FC236}">
                  <a16:creationId xmlns:a16="http://schemas.microsoft.com/office/drawing/2014/main" id="{FE3E01AF-3E7D-408F-8368-1A984F307E1F}"/>
                </a:ext>
              </a:extLst>
            </p:cNvPr>
            <p:cNvSpPr txBox="1">
              <a:spLocks noChangeArrowheads="1"/>
            </p:cNvSpPr>
            <p:nvPr/>
          </p:nvSpPr>
          <p:spPr bwMode="auto">
            <a:xfrm>
              <a:off x="6309733" y="998074"/>
              <a:ext cx="539275" cy="5306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8755" tIns="49378" rIns="98755" bIns="49378" anchor="ctr">
              <a:spAutoFit/>
            </a:bodyPr>
            <a:lstStyle>
              <a:lvl1pPr defTabSz="987425">
                <a:defRPr kumimoji="1" sz="2400">
                  <a:solidFill>
                    <a:schemeClr val="tx1"/>
                  </a:solidFill>
                  <a:latin typeface="Times New Roman" panose="02020603050405020304" pitchFamily="18" charset="0"/>
                  <a:ea typeface="宋体" panose="02010600030101010101" pitchFamily="2" charset="-122"/>
                </a:defRPr>
              </a:lvl1pPr>
              <a:lvl2pPr marL="493713" defTabSz="987425">
                <a:defRPr kumimoji="1" sz="2400">
                  <a:solidFill>
                    <a:schemeClr val="tx1"/>
                  </a:solidFill>
                  <a:latin typeface="Times New Roman" panose="02020603050405020304" pitchFamily="18" charset="0"/>
                  <a:ea typeface="宋体" panose="02010600030101010101" pitchFamily="2" charset="-122"/>
                </a:defRPr>
              </a:lvl2pPr>
              <a:lvl3pPr marL="987425" defTabSz="987425">
                <a:defRPr kumimoji="1" sz="2400">
                  <a:solidFill>
                    <a:schemeClr val="tx1"/>
                  </a:solidFill>
                  <a:latin typeface="Times New Roman" panose="02020603050405020304" pitchFamily="18" charset="0"/>
                  <a:ea typeface="宋体" panose="02010600030101010101" pitchFamily="2" charset="-122"/>
                </a:defRPr>
              </a:lvl3pPr>
              <a:lvl4pPr marL="1481138" defTabSz="987425">
                <a:defRPr kumimoji="1" sz="2400">
                  <a:solidFill>
                    <a:schemeClr val="tx1"/>
                  </a:solidFill>
                  <a:latin typeface="Times New Roman" panose="02020603050405020304" pitchFamily="18" charset="0"/>
                  <a:ea typeface="宋体" panose="02010600030101010101" pitchFamily="2" charset="-122"/>
                </a:defRPr>
              </a:lvl4pPr>
              <a:lvl5pPr marL="1974850" defTabSz="987425">
                <a:defRPr kumimoji="1" sz="2400">
                  <a:solidFill>
                    <a:schemeClr val="tx1"/>
                  </a:solidFill>
                  <a:latin typeface="Times New Roman" panose="02020603050405020304" pitchFamily="18" charset="0"/>
                  <a:ea typeface="宋体" panose="02010600030101010101" pitchFamily="2" charset="-122"/>
                </a:defRPr>
              </a:lvl5pPr>
              <a:lvl6pPr marL="24320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8892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464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036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i="1" dirty="0">
                  <a:solidFill>
                    <a:srgbClr val="00B050"/>
                  </a:solidFill>
                  <a:ea typeface="仿宋_GB2312" panose="02010609030101010101" pitchFamily="49" charset="-122"/>
                  <a:cs typeface="Times New Roman" panose="02020603050405020304" pitchFamily="18" charset="0"/>
                </a:rPr>
                <a:t>R</a:t>
              </a:r>
              <a:r>
                <a:rPr lang="en-US" altLang="zh-CN" sz="2800" baseline="-25000" dirty="0">
                  <a:solidFill>
                    <a:srgbClr val="00B050"/>
                  </a:solidFill>
                  <a:ea typeface="仿宋_GB2312" panose="02010609030101010101" pitchFamily="49" charset="-122"/>
                  <a:cs typeface="Times New Roman" panose="02020603050405020304" pitchFamily="18" charset="0"/>
                </a:rPr>
                <a:t>1</a:t>
              </a:r>
              <a:endParaRPr lang="zh-CN" altLang="zh-CN" sz="2800" baseline="-25000" dirty="0">
                <a:solidFill>
                  <a:srgbClr val="00B050"/>
                </a:solidFill>
                <a:ea typeface="仿宋_GB2312" panose="02010609030101010101" pitchFamily="49" charset="-122"/>
                <a:cs typeface="Times New Roman" panose="02020603050405020304" pitchFamily="18" charset="0"/>
              </a:endParaRPr>
            </a:p>
          </p:txBody>
        </p:sp>
        <p:grpSp>
          <p:nvGrpSpPr>
            <p:cNvPr id="120" name="Group 10">
              <a:extLst>
                <a:ext uri="{FF2B5EF4-FFF2-40B4-BE49-F238E27FC236}">
                  <a16:creationId xmlns:a16="http://schemas.microsoft.com/office/drawing/2014/main" id="{CC8B045C-9EE9-4B28-854F-DD01EDA97097}"/>
                </a:ext>
              </a:extLst>
            </p:cNvPr>
            <p:cNvGrpSpPr>
              <a:grpSpLocks/>
            </p:cNvGrpSpPr>
            <p:nvPr/>
          </p:nvGrpSpPr>
          <p:grpSpPr bwMode="auto">
            <a:xfrm>
              <a:off x="8685666" y="1582350"/>
              <a:ext cx="173038" cy="1717675"/>
              <a:chOff x="1930" y="1832"/>
              <a:chExt cx="96" cy="950"/>
            </a:xfrm>
          </p:grpSpPr>
          <p:sp>
            <p:nvSpPr>
              <p:cNvPr id="153" name="Rectangle 11">
                <a:extLst>
                  <a:ext uri="{FF2B5EF4-FFF2-40B4-BE49-F238E27FC236}">
                    <a16:creationId xmlns:a16="http://schemas.microsoft.com/office/drawing/2014/main" id="{4228DF4B-858D-43A3-A99F-4420A7A158D7}"/>
                  </a:ext>
                </a:extLst>
              </p:cNvPr>
              <p:cNvSpPr>
                <a:spLocks noChangeArrowheads="1"/>
              </p:cNvSpPr>
              <p:nvPr/>
            </p:nvSpPr>
            <p:spPr bwMode="auto">
              <a:xfrm>
                <a:off x="1930" y="2201"/>
                <a:ext cx="96" cy="212"/>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8755" tIns="49378" rIns="98755" bIns="49378" anchor="ctr"/>
              <a:lstStyle>
                <a:lvl1pPr defTabSz="987425">
                  <a:defRPr kumimoji="1" sz="2400">
                    <a:solidFill>
                      <a:schemeClr val="tx1"/>
                    </a:solidFill>
                    <a:latin typeface="Times New Roman" panose="02020603050405020304" pitchFamily="18" charset="0"/>
                    <a:ea typeface="宋体" panose="02010600030101010101" pitchFamily="2" charset="-122"/>
                  </a:defRPr>
                </a:lvl1pPr>
                <a:lvl2pPr marL="493713" defTabSz="987425">
                  <a:defRPr kumimoji="1" sz="2400">
                    <a:solidFill>
                      <a:schemeClr val="tx1"/>
                    </a:solidFill>
                    <a:latin typeface="Times New Roman" panose="02020603050405020304" pitchFamily="18" charset="0"/>
                    <a:ea typeface="宋体" panose="02010600030101010101" pitchFamily="2" charset="-122"/>
                  </a:defRPr>
                </a:lvl2pPr>
                <a:lvl3pPr marL="987425" defTabSz="987425">
                  <a:defRPr kumimoji="1" sz="2400">
                    <a:solidFill>
                      <a:schemeClr val="tx1"/>
                    </a:solidFill>
                    <a:latin typeface="Times New Roman" panose="02020603050405020304" pitchFamily="18" charset="0"/>
                    <a:ea typeface="宋体" panose="02010600030101010101" pitchFamily="2" charset="-122"/>
                  </a:defRPr>
                </a:lvl3pPr>
                <a:lvl4pPr marL="1481138" defTabSz="987425">
                  <a:defRPr kumimoji="1" sz="2400">
                    <a:solidFill>
                      <a:schemeClr val="tx1"/>
                    </a:solidFill>
                    <a:latin typeface="Times New Roman" panose="02020603050405020304" pitchFamily="18" charset="0"/>
                    <a:ea typeface="宋体" panose="02010600030101010101" pitchFamily="2" charset="-122"/>
                  </a:defRPr>
                </a:lvl4pPr>
                <a:lvl5pPr marL="1974850" defTabSz="987425">
                  <a:defRPr kumimoji="1" sz="2400">
                    <a:solidFill>
                      <a:schemeClr val="tx1"/>
                    </a:solidFill>
                    <a:latin typeface="Times New Roman" panose="02020603050405020304" pitchFamily="18" charset="0"/>
                    <a:ea typeface="宋体" panose="02010600030101010101" pitchFamily="2" charset="-122"/>
                  </a:defRPr>
                </a:lvl5pPr>
                <a:lvl6pPr marL="24320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8892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464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036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lang="en-US" altLang="zh-CN" sz="2800">
                  <a:cs typeface="Times New Roman" panose="02020603050405020304" pitchFamily="18" charset="0"/>
                </a:endParaRPr>
              </a:p>
            </p:txBody>
          </p:sp>
          <p:sp>
            <p:nvSpPr>
              <p:cNvPr id="154" name="Line 12">
                <a:extLst>
                  <a:ext uri="{FF2B5EF4-FFF2-40B4-BE49-F238E27FC236}">
                    <a16:creationId xmlns:a16="http://schemas.microsoft.com/office/drawing/2014/main" id="{A69EA7E0-D729-4703-81B7-1D8B5177634D}"/>
                  </a:ext>
                </a:extLst>
              </p:cNvPr>
              <p:cNvSpPr>
                <a:spLocks noChangeShapeType="1"/>
              </p:cNvSpPr>
              <p:nvPr/>
            </p:nvSpPr>
            <p:spPr bwMode="auto">
              <a:xfrm>
                <a:off x="1978" y="2413"/>
                <a:ext cx="0" cy="36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latin typeface="Times New Roman" panose="02020603050405020304" pitchFamily="18" charset="0"/>
                  <a:cs typeface="Times New Roman" panose="02020603050405020304" pitchFamily="18" charset="0"/>
                </a:endParaRPr>
              </a:p>
            </p:txBody>
          </p:sp>
          <p:sp>
            <p:nvSpPr>
              <p:cNvPr id="155" name="Line 13">
                <a:extLst>
                  <a:ext uri="{FF2B5EF4-FFF2-40B4-BE49-F238E27FC236}">
                    <a16:creationId xmlns:a16="http://schemas.microsoft.com/office/drawing/2014/main" id="{052F04C4-4795-464C-8034-C0BC9F66501F}"/>
                  </a:ext>
                </a:extLst>
              </p:cNvPr>
              <p:cNvSpPr>
                <a:spLocks noChangeShapeType="1"/>
              </p:cNvSpPr>
              <p:nvPr/>
            </p:nvSpPr>
            <p:spPr bwMode="auto">
              <a:xfrm flipV="1">
                <a:off x="1978" y="1832"/>
                <a:ext cx="0" cy="36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latin typeface="Times New Roman" panose="02020603050405020304" pitchFamily="18" charset="0"/>
                  <a:cs typeface="Times New Roman" panose="02020603050405020304" pitchFamily="18" charset="0"/>
                </a:endParaRPr>
              </a:p>
            </p:txBody>
          </p:sp>
        </p:grpSp>
        <p:sp>
          <p:nvSpPr>
            <p:cNvPr id="121" name="Oval 14">
              <a:extLst>
                <a:ext uri="{FF2B5EF4-FFF2-40B4-BE49-F238E27FC236}">
                  <a16:creationId xmlns:a16="http://schemas.microsoft.com/office/drawing/2014/main" id="{7635D441-AEED-4E04-AFA7-06203D2AA746}"/>
                </a:ext>
              </a:extLst>
            </p:cNvPr>
            <p:cNvSpPr>
              <a:spLocks noChangeArrowheads="1"/>
            </p:cNvSpPr>
            <p:nvPr/>
          </p:nvSpPr>
          <p:spPr bwMode="auto">
            <a:xfrm flipV="1">
              <a:off x="5696169" y="2231696"/>
              <a:ext cx="468000" cy="468000"/>
            </a:xfrm>
            <a:prstGeom prst="ellipse">
              <a:avLst/>
            </a:prstGeom>
            <a:solidFill>
              <a:srgbClr val="FFFFCC"/>
            </a:solidFill>
            <a:ln w="38100">
              <a:solidFill>
                <a:schemeClr val="tx1"/>
              </a:solidFill>
              <a:miter lim="800000"/>
              <a:headEnd/>
              <a:tailEnd/>
            </a:ln>
            <a:effectLst/>
          </p:spPr>
          <p:txBody>
            <a:bodyPr wrap="none" anchor="ctr"/>
            <a:lstStyle/>
            <a:p>
              <a:endParaRPr lang="zh-CN" altLang="en-US" sz="2800">
                <a:latin typeface="Times New Roman" panose="02020603050405020304" pitchFamily="18" charset="0"/>
                <a:cs typeface="Times New Roman" panose="02020603050405020304" pitchFamily="18" charset="0"/>
              </a:endParaRPr>
            </a:p>
          </p:txBody>
        </p:sp>
        <p:sp>
          <p:nvSpPr>
            <p:cNvPr id="123" name="Line 16">
              <a:extLst>
                <a:ext uri="{FF2B5EF4-FFF2-40B4-BE49-F238E27FC236}">
                  <a16:creationId xmlns:a16="http://schemas.microsoft.com/office/drawing/2014/main" id="{CFD5B123-E4AA-44C6-A234-FDD0DF6CB13C}"/>
                </a:ext>
              </a:extLst>
            </p:cNvPr>
            <p:cNvSpPr>
              <a:spLocks noChangeShapeType="1"/>
            </p:cNvSpPr>
            <p:nvPr/>
          </p:nvSpPr>
          <p:spPr bwMode="auto">
            <a:xfrm>
              <a:off x="5941818" y="1601752"/>
              <a:ext cx="0" cy="1710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latin typeface="Times New Roman" panose="02020603050405020304" pitchFamily="18" charset="0"/>
                <a:cs typeface="Times New Roman" panose="02020603050405020304" pitchFamily="18" charset="0"/>
              </a:endParaRPr>
            </a:p>
          </p:txBody>
        </p:sp>
        <p:sp>
          <p:nvSpPr>
            <p:cNvPr id="124" name="Rectangle 17">
              <a:extLst>
                <a:ext uri="{FF2B5EF4-FFF2-40B4-BE49-F238E27FC236}">
                  <a16:creationId xmlns:a16="http://schemas.microsoft.com/office/drawing/2014/main" id="{362D5363-DA92-43B9-820B-D1E809343424}"/>
                </a:ext>
              </a:extLst>
            </p:cNvPr>
            <p:cNvSpPr>
              <a:spLocks noChangeArrowheads="1"/>
            </p:cNvSpPr>
            <p:nvPr/>
          </p:nvSpPr>
          <p:spPr bwMode="auto">
            <a:xfrm>
              <a:off x="7212466" y="2269737"/>
              <a:ext cx="173038" cy="384175"/>
            </a:xfrm>
            <a:prstGeom prst="rect">
              <a:avLst/>
            </a:prstGeom>
            <a:solidFill>
              <a:srgbClr val="FFFFCC"/>
            </a:solidFill>
            <a:ln w="38100">
              <a:solidFill>
                <a:schemeClr val="tx1"/>
              </a:solidFill>
              <a:miter lim="800000"/>
              <a:headEnd/>
              <a:tailEnd/>
            </a:ln>
            <a:effectLst/>
          </p:spPr>
          <p:txBody>
            <a:bodyPr wrap="none" lIns="98755" tIns="49378" rIns="98755" bIns="49378" anchor="ctr"/>
            <a:lstStyle>
              <a:lvl1pPr defTabSz="987425">
                <a:defRPr kumimoji="1" sz="2400">
                  <a:solidFill>
                    <a:schemeClr val="tx1"/>
                  </a:solidFill>
                  <a:latin typeface="Times New Roman" panose="02020603050405020304" pitchFamily="18" charset="0"/>
                  <a:ea typeface="宋体" panose="02010600030101010101" pitchFamily="2" charset="-122"/>
                </a:defRPr>
              </a:lvl1pPr>
              <a:lvl2pPr marL="493713" defTabSz="987425">
                <a:defRPr kumimoji="1" sz="2400">
                  <a:solidFill>
                    <a:schemeClr val="tx1"/>
                  </a:solidFill>
                  <a:latin typeface="Times New Roman" panose="02020603050405020304" pitchFamily="18" charset="0"/>
                  <a:ea typeface="宋体" panose="02010600030101010101" pitchFamily="2" charset="-122"/>
                </a:defRPr>
              </a:lvl2pPr>
              <a:lvl3pPr marL="987425" defTabSz="987425">
                <a:defRPr kumimoji="1" sz="2400">
                  <a:solidFill>
                    <a:schemeClr val="tx1"/>
                  </a:solidFill>
                  <a:latin typeface="Times New Roman" panose="02020603050405020304" pitchFamily="18" charset="0"/>
                  <a:ea typeface="宋体" panose="02010600030101010101" pitchFamily="2" charset="-122"/>
                </a:defRPr>
              </a:lvl3pPr>
              <a:lvl4pPr marL="1481138" defTabSz="987425">
                <a:defRPr kumimoji="1" sz="2400">
                  <a:solidFill>
                    <a:schemeClr val="tx1"/>
                  </a:solidFill>
                  <a:latin typeface="Times New Roman" panose="02020603050405020304" pitchFamily="18" charset="0"/>
                  <a:ea typeface="宋体" panose="02010600030101010101" pitchFamily="2" charset="-122"/>
                </a:defRPr>
              </a:lvl4pPr>
              <a:lvl5pPr marL="1974850" defTabSz="987425">
                <a:defRPr kumimoji="1" sz="2400">
                  <a:solidFill>
                    <a:schemeClr val="tx1"/>
                  </a:solidFill>
                  <a:latin typeface="Times New Roman" panose="02020603050405020304" pitchFamily="18" charset="0"/>
                  <a:ea typeface="宋体" panose="02010600030101010101" pitchFamily="2" charset="-122"/>
                </a:defRPr>
              </a:lvl5pPr>
              <a:lvl6pPr marL="24320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8892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464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036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lang="en-US" altLang="zh-CN" sz="2800">
                <a:cs typeface="Times New Roman" panose="02020603050405020304" pitchFamily="18" charset="0"/>
              </a:endParaRPr>
            </a:p>
          </p:txBody>
        </p:sp>
        <p:sp>
          <p:nvSpPr>
            <p:cNvPr id="125" name="Line 18">
              <a:extLst>
                <a:ext uri="{FF2B5EF4-FFF2-40B4-BE49-F238E27FC236}">
                  <a16:creationId xmlns:a16="http://schemas.microsoft.com/office/drawing/2014/main" id="{A66B662D-7EDA-4663-8686-AA23CFA7CDE6}"/>
                </a:ext>
              </a:extLst>
            </p:cNvPr>
            <p:cNvSpPr>
              <a:spLocks noChangeShapeType="1"/>
            </p:cNvSpPr>
            <p:nvPr/>
          </p:nvSpPr>
          <p:spPr bwMode="auto">
            <a:xfrm>
              <a:off x="7299778" y="2653912"/>
              <a:ext cx="0" cy="6667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latin typeface="Times New Roman" panose="02020603050405020304" pitchFamily="18" charset="0"/>
                <a:cs typeface="Times New Roman" panose="02020603050405020304" pitchFamily="18" charset="0"/>
              </a:endParaRPr>
            </a:p>
          </p:txBody>
        </p:sp>
        <p:sp>
          <p:nvSpPr>
            <p:cNvPr id="126" name="Line 19">
              <a:extLst>
                <a:ext uri="{FF2B5EF4-FFF2-40B4-BE49-F238E27FC236}">
                  <a16:creationId xmlns:a16="http://schemas.microsoft.com/office/drawing/2014/main" id="{4E80658E-5388-4CBC-BA7E-A9110937EC53}"/>
                </a:ext>
              </a:extLst>
            </p:cNvPr>
            <p:cNvSpPr>
              <a:spLocks noChangeShapeType="1"/>
            </p:cNvSpPr>
            <p:nvPr/>
          </p:nvSpPr>
          <p:spPr bwMode="auto">
            <a:xfrm flipV="1">
              <a:off x="7308663" y="1602987"/>
              <a:ext cx="0" cy="6667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latin typeface="Times New Roman" panose="02020603050405020304" pitchFamily="18" charset="0"/>
                <a:cs typeface="Times New Roman" panose="02020603050405020304" pitchFamily="18" charset="0"/>
              </a:endParaRPr>
            </a:p>
          </p:txBody>
        </p:sp>
        <p:sp>
          <p:nvSpPr>
            <p:cNvPr id="127" name="Oval 20">
              <a:extLst>
                <a:ext uri="{FF2B5EF4-FFF2-40B4-BE49-F238E27FC236}">
                  <a16:creationId xmlns:a16="http://schemas.microsoft.com/office/drawing/2014/main" id="{2F6EAAC0-7379-4A58-9C8F-72C5D7C76E5F}"/>
                </a:ext>
              </a:extLst>
            </p:cNvPr>
            <p:cNvSpPr>
              <a:spLocks noChangeArrowheads="1"/>
            </p:cNvSpPr>
            <p:nvPr/>
          </p:nvSpPr>
          <p:spPr bwMode="auto">
            <a:xfrm>
              <a:off x="7255328" y="1553775"/>
              <a:ext cx="90488" cy="90488"/>
            </a:xfrm>
            <a:prstGeom prst="ellipse">
              <a:avLst/>
            </a:prstGeom>
            <a:solidFill>
              <a:schemeClr val="tx1"/>
            </a:solidFill>
            <a:ln w="9525">
              <a:solidFill>
                <a:schemeClr val="tx1"/>
              </a:solidFill>
              <a:round/>
              <a:headEnd/>
              <a:tailEnd/>
            </a:ln>
            <a:effectLst/>
          </p:spPr>
          <p:txBody>
            <a:bodyPr wrap="none" anchor="ctr"/>
            <a:lstStyle/>
            <a:p>
              <a:endParaRPr lang="zh-CN" altLang="en-US" sz="2800">
                <a:latin typeface="Times New Roman" panose="02020603050405020304" pitchFamily="18" charset="0"/>
                <a:cs typeface="Times New Roman" panose="02020603050405020304" pitchFamily="18" charset="0"/>
              </a:endParaRPr>
            </a:p>
          </p:txBody>
        </p:sp>
        <p:sp>
          <p:nvSpPr>
            <p:cNvPr id="128" name="Oval 21">
              <a:extLst>
                <a:ext uri="{FF2B5EF4-FFF2-40B4-BE49-F238E27FC236}">
                  <a16:creationId xmlns:a16="http://schemas.microsoft.com/office/drawing/2014/main" id="{715673DC-1008-4F27-B278-05DC1C8D53ED}"/>
                </a:ext>
              </a:extLst>
            </p:cNvPr>
            <p:cNvSpPr>
              <a:spLocks noChangeArrowheads="1"/>
            </p:cNvSpPr>
            <p:nvPr/>
          </p:nvSpPr>
          <p:spPr bwMode="auto">
            <a:xfrm>
              <a:off x="7255328" y="3247344"/>
              <a:ext cx="90488" cy="90488"/>
            </a:xfrm>
            <a:prstGeom prst="ellipse">
              <a:avLst/>
            </a:prstGeom>
            <a:solidFill>
              <a:schemeClr val="tx1"/>
            </a:solidFill>
            <a:ln w="9525">
              <a:solidFill>
                <a:schemeClr val="tx1"/>
              </a:solidFill>
              <a:round/>
              <a:headEnd/>
              <a:tailEnd/>
            </a:ln>
            <a:effectLst/>
          </p:spPr>
          <p:txBody>
            <a:bodyPr wrap="none" anchor="ctr"/>
            <a:lstStyle/>
            <a:p>
              <a:endParaRPr lang="zh-CN" altLang="en-US" sz="2800">
                <a:latin typeface="Times New Roman" panose="02020603050405020304" pitchFamily="18" charset="0"/>
                <a:cs typeface="Times New Roman" panose="02020603050405020304" pitchFamily="18" charset="0"/>
              </a:endParaRPr>
            </a:p>
          </p:txBody>
        </p:sp>
        <p:sp>
          <p:nvSpPr>
            <p:cNvPr id="129" name="Oval 22">
              <a:extLst>
                <a:ext uri="{FF2B5EF4-FFF2-40B4-BE49-F238E27FC236}">
                  <a16:creationId xmlns:a16="http://schemas.microsoft.com/office/drawing/2014/main" id="{289EDA7E-1A35-4270-8923-B7B76FB5B3A5}"/>
                </a:ext>
              </a:extLst>
            </p:cNvPr>
            <p:cNvSpPr>
              <a:spLocks noChangeArrowheads="1"/>
            </p:cNvSpPr>
            <p:nvPr/>
          </p:nvSpPr>
          <p:spPr bwMode="auto">
            <a:xfrm>
              <a:off x="8717416" y="1560125"/>
              <a:ext cx="90488" cy="90488"/>
            </a:xfrm>
            <a:prstGeom prst="ellipse">
              <a:avLst/>
            </a:prstGeom>
            <a:solidFill>
              <a:schemeClr val="tx1"/>
            </a:solidFill>
            <a:ln w="9525">
              <a:solidFill>
                <a:schemeClr val="tx1"/>
              </a:solidFill>
              <a:round/>
              <a:headEnd/>
              <a:tailEnd/>
            </a:ln>
            <a:effectLst/>
          </p:spPr>
          <p:txBody>
            <a:bodyPr wrap="none" anchor="ctr"/>
            <a:lstStyle/>
            <a:p>
              <a:endParaRPr lang="zh-CN" altLang="en-US" sz="2800">
                <a:latin typeface="Times New Roman" panose="02020603050405020304" pitchFamily="18" charset="0"/>
                <a:cs typeface="Times New Roman" panose="02020603050405020304" pitchFamily="18" charset="0"/>
              </a:endParaRPr>
            </a:p>
          </p:txBody>
        </p:sp>
        <p:sp>
          <p:nvSpPr>
            <p:cNvPr id="130" name="Oval 23">
              <a:extLst>
                <a:ext uri="{FF2B5EF4-FFF2-40B4-BE49-F238E27FC236}">
                  <a16:creationId xmlns:a16="http://schemas.microsoft.com/office/drawing/2014/main" id="{D9FC4CC0-0F29-483A-B2EB-495E92EA68FC}"/>
                </a:ext>
              </a:extLst>
            </p:cNvPr>
            <p:cNvSpPr>
              <a:spLocks noChangeArrowheads="1"/>
            </p:cNvSpPr>
            <p:nvPr/>
          </p:nvSpPr>
          <p:spPr bwMode="auto">
            <a:xfrm>
              <a:off x="8713947" y="3256222"/>
              <a:ext cx="90488" cy="90488"/>
            </a:xfrm>
            <a:prstGeom prst="ellipse">
              <a:avLst/>
            </a:prstGeom>
            <a:solidFill>
              <a:schemeClr val="tx1"/>
            </a:solidFill>
            <a:ln w="9525">
              <a:solidFill>
                <a:schemeClr val="tx1"/>
              </a:solidFill>
              <a:round/>
              <a:headEnd/>
              <a:tailEnd/>
            </a:ln>
            <a:effectLst/>
          </p:spPr>
          <p:txBody>
            <a:bodyPr wrap="none" anchor="ctr"/>
            <a:lstStyle/>
            <a:p>
              <a:endParaRPr lang="zh-CN" altLang="en-US" sz="2800">
                <a:latin typeface="Times New Roman" panose="02020603050405020304" pitchFamily="18" charset="0"/>
                <a:cs typeface="Times New Roman" panose="02020603050405020304" pitchFamily="18" charset="0"/>
              </a:endParaRPr>
            </a:p>
          </p:txBody>
        </p:sp>
        <p:sp>
          <p:nvSpPr>
            <p:cNvPr id="131" name="Text Box 24">
              <a:extLst>
                <a:ext uri="{FF2B5EF4-FFF2-40B4-BE49-F238E27FC236}">
                  <a16:creationId xmlns:a16="http://schemas.microsoft.com/office/drawing/2014/main" id="{03DE5A2F-220A-40A1-837E-05AF8A629CF3}"/>
                </a:ext>
              </a:extLst>
            </p:cNvPr>
            <p:cNvSpPr txBox="1">
              <a:spLocks noChangeArrowheads="1"/>
            </p:cNvSpPr>
            <p:nvPr/>
          </p:nvSpPr>
          <p:spPr bwMode="auto">
            <a:xfrm>
              <a:off x="5049028" y="2249531"/>
              <a:ext cx="619125" cy="4188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r">
                <a:lnSpc>
                  <a:spcPct val="75000"/>
                </a:lnSpc>
                <a:spcBef>
                  <a:spcPct val="50000"/>
                </a:spcBef>
              </a:pPr>
              <a:r>
                <a:rPr lang="en-US" altLang="zh-CN" sz="2800" i="1" dirty="0">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V</a:t>
              </a:r>
              <a:r>
                <a:rPr lang="en-US" altLang="zh-CN" sz="2800" i="1" baseline="-25000" dirty="0">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S</a:t>
              </a:r>
              <a:r>
                <a:rPr lang="en-US" altLang="zh-CN" sz="2800" dirty="0">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132" name="Line 25">
              <a:extLst>
                <a:ext uri="{FF2B5EF4-FFF2-40B4-BE49-F238E27FC236}">
                  <a16:creationId xmlns:a16="http://schemas.microsoft.com/office/drawing/2014/main" id="{742A9793-2230-4439-9109-1B5837785569}"/>
                </a:ext>
              </a:extLst>
            </p:cNvPr>
            <p:cNvSpPr>
              <a:spLocks noChangeShapeType="1"/>
            </p:cNvSpPr>
            <p:nvPr/>
          </p:nvSpPr>
          <p:spPr bwMode="auto">
            <a:xfrm flipH="1">
              <a:off x="9485472" y="1602619"/>
              <a:ext cx="0" cy="1721218"/>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latin typeface="Times New Roman" panose="02020603050405020304" pitchFamily="18" charset="0"/>
                <a:cs typeface="Times New Roman" panose="02020603050405020304" pitchFamily="18" charset="0"/>
              </a:endParaRPr>
            </a:p>
          </p:txBody>
        </p:sp>
        <p:sp>
          <p:nvSpPr>
            <p:cNvPr id="133" name="AutoShape 26">
              <a:extLst>
                <a:ext uri="{FF2B5EF4-FFF2-40B4-BE49-F238E27FC236}">
                  <a16:creationId xmlns:a16="http://schemas.microsoft.com/office/drawing/2014/main" id="{5FD6879A-E4DF-4B9B-9D01-006DAE48CE75}"/>
                </a:ext>
              </a:extLst>
            </p:cNvPr>
            <p:cNvSpPr>
              <a:spLocks noChangeArrowheads="1"/>
            </p:cNvSpPr>
            <p:nvPr/>
          </p:nvSpPr>
          <p:spPr bwMode="auto">
            <a:xfrm rot="16200000">
              <a:off x="9158153" y="2226635"/>
              <a:ext cx="647700" cy="395288"/>
            </a:xfrm>
            <a:prstGeom prst="flowChartDecision">
              <a:avLst/>
            </a:prstGeom>
            <a:solidFill>
              <a:srgbClr val="FFFFCC"/>
            </a:solidFill>
            <a:ln w="38100">
              <a:solidFill>
                <a:schemeClr val="tx1"/>
              </a:solidFill>
              <a:miter lim="800000"/>
              <a:headEnd/>
              <a:tailEnd/>
            </a:ln>
            <a:effectLst/>
          </p:spPr>
          <p:txBody>
            <a:bodyPr wrap="none" anchor="ctr"/>
            <a:lstStyle/>
            <a:p>
              <a:endParaRPr lang="zh-CN" altLang="en-US" sz="2800">
                <a:latin typeface="Times New Roman" panose="02020603050405020304" pitchFamily="18" charset="0"/>
                <a:cs typeface="Times New Roman" panose="02020603050405020304" pitchFamily="18" charset="0"/>
              </a:endParaRPr>
            </a:p>
          </p:txBody>
        </p:sp>
        <p:sp>
          <p:nvSpPr>
            <p:cNvPr id="134" name="Line 27">
              <a:extLst>
                <a:ext uri="{FF2B5EF4-FFF2-40B4-BE49-F238E27FC236}">
                  <a16:creationId xmlns:a16="http://schemas.microsoft.com/office/drawing/2014/main" id="{EA2FA8F7-55E3-4D94-8EB3-9A1C4F1F72F8}"/>
                </a:ext>
              </a:extLst>
            </p:cNvPr>
            <p:cNvSpPr>
              <a:spLocks noChangeShapeType="1"/>
            </p:cNvSpPr>
            <p:nvPr/>
          </p:nvSpPr>
          <p:spPr bwMode="auto">
            <a:xfrm>
              <a:off x="9272454" y="2436504"/>
              <a:ext cx="396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latin typeface="Times New Roman" panose="02020603050405020304" pitchFamily="18" charset="0"/>
                <a:cs typeface="Times New Roman" panose="02020603050405020304" pitchFamily="18" charset="0"/>
              </a:endParaRPr>
            </a:p>
          </p:txBody>
        </p:sp>
        <p:sp>
          <p:nvSpPr>
            <p:cNvPr id="135" name="Line 28">
              <a:extLst>
                <a:ext uri="{FF2B5EF4-FFF2-40B4-BE49-F238E27FC236}">
                  <a16:creationId xmlns:a16="http://schemas.microsoft.com/office/drawing/2014/main" id="{45239082-911B-43E6-88F2-52DFF5FA5A30}"/>
                </a:ext>
              </a:extLst>
            </p:cNvPr>
            <p:cNvSpPr>
              <a:spLocks noChangeShapeType="1"/>
            </p:cNvSpPr>
            <p:nvPr/>
          </p:nvSpPr>
          <p:spPr bwMode="auto">
            <a:xfrm flipV="1">
              <a:off x="9745320" y="2039508"/>
              <a:ext cx="0" cy="7620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latin typeface="Times New Roman" panose="02020603050405020304" pitchFamily="18" charset="0"/>
                <a:cs typeface="Times New Roman" panose="02020603050405020304" pitchFamily="18" charset="0"/>
              </a:endParaRPr>
            </a:p>
          </p:txBody>
        </p:sp>
        <p:sp>
          <p:nvSpPr>
            <p:cNvPr id="139" name="Text Box 32">
              <a:extLst>
                <a:ext uri="{FF2B5EF4-FFF2-40B4-BE49-F238E27FC236}">
                  <a16:creationId xmlns:a16="http://schemas.microsoft.com/office/drawing/2014/main" id="{D344548B-644B-4B9F-8500-B191E175474C}"/>
                </a:ext>
              </a:extLst>
            </p:cNvPr>
            <p:cNvSpPr txBox="1">
              <a:spLocks noChangeArrowheads="1"/>
            </p:cNvSpPr>
            <p:nvPr/>
          </p:nvSpPr>
          <p:spPr bwMode="auto">
            <a:xfrm flipH="1">
              <a:off x="6643006" y="2170328"/>
              <a:ext cx="574675" cy="5306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8755" tIns="49378" rIns="98755" bIns="49378" anchor="ctr">
              <a:spAutoFit/>
            </a:bodyPr>
            <a:lstStyle>
              <a:lvl1pPr defTabSz="987425">
                <a:defRPr kumimoji="1" sz="2400">
                  <a:solidFill>
                    <a:schemeClr val="tx1"/>
                  </a:solidFill>
                  <a:latin typeface="Times New Roman" panose="02020603050405020304" pitchFamily="18" charset="0"/>
                  <a:ea typeface="宋体" panose="02010600030101010101" pitchFamily="2" charset="-122"/>
                </a:defRPr>
              </a:lvl1pPr>
              <a:lvl2pPr marL="493713" defTabSz="987425">
                <a:defRPr kumimoji="1" sz="2400">
                  <a:solidFill>
                    <a:schemeClr val="tx1"/>
                  </a:solidFill>
                  <a:latin typeface="Times New Roman" panose="02020603050405020304" pitchFamily="18" charset="0"/>
                  <a:ea typeface="宋体" panose="02010600030101010101" pitchFamily="2" charset="-122"/>
                </a:defRPr>
              </a:lvl2pPr>
              <a:lvl3pPr marL="987425" defTabSz="987425">
                <a:defRPr kumimoji="1" sz="2400">
                  <a:solidFill>
                    <a:schemeClr val="tx1"/>
                  </a:solidFill>
                  <a:latin typeface="Times New Roman" panose="02020603050405020304" pitchFamily="18" charset="0"/>
                  <a:ea typeface="宋体" panose="02010600030101010101" pitchFamily="2" charset="-122"/>
                </a:defRPr>
              </a:lvl3pPr>
              <a:lvl4pPr marL="1481138" defTabSz="987425">
                <a:defRPr kumimoji="1" sz="2400">
                  <a:solidFill>
                    <a:schemeClr val="tx1"/>
                  </a:solidFill>
                  <a:latin typeface="Times New Roman" panose="02020603050405020304" pitchFamily="18" charset="0"/>
                  <a:ea typeface="宋体" panose="02010600030101010101" pitchFamily="2" charset="-122"/>
                </a:defRPr>
              </a:lvl4pPr>
              <a:lvl5pPr marL="1974850" defTabSz="987425">
                <a:defRPr kumimoji="1" sz="2400">
                  <a:solidFill>
                    <a:schemeClr val="tx1"/>
                  </a:solidFill>
                  <a:latin typeface="Times New Roman" panose="02020603050405020304" pitchFamily="18" charset="0"/>
                  <a:ea typeface="宋体" panose="02010600030101010101" pitchFamily="2" charset="-122"/>
                </a:defRPr>
              </a:lvl5pPr>
              <a:lvl6pPr marL="24320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8892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464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036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i="1" dirty="0">
                  <a:solidFill>
                    <a:srgbClr val="00B050"/>
                  </a:solidFill>
                  <a:ea typeface="仿宋_GB2312" panose="02010609030101010101" pitchFamily="49" charset="-122"/>
                  <a:cs typeface="Times New Roman" panose="02020603050405020304" pitchFamily="18" charset="0"/>
                </a:rPr>
                <a:t>R</a:t>
              </a:r>
              <a:r>
                <a:rPr lang="en-US" altLang="zh-CN" sz="2800" baseline="-25000" dirty="0">
                  <a:solidFill>
                    <a:srgbClr val="00B050"/>
                  </a:solidFill>
                  <a:ea typeface="仿宋_GB2312" panose="02010609030101010101" pitchFamily="49" charset="-122"/>
                  <a:cs typeface="Times New Roman" panose="02020603050405020304" pitchFamily="18" charset="0"/>
                </a:rPr>
                <a:t>2</a:t>
              </a:r>
              <a:endParaRPr lang="zh-CN" altLang="zh-CN" sz="2800" baseline="-25000" dirty="0">
                <a:solidFill>
                  <a:srgbClr val="00B050"/>
                </a:solidFill>
                <a:ea typeface="仿宋_GB2312" panose="02010609030101010101" pitchFamily="49" charset="-122"/>
                <a:cs typeface="Times New Roman" panose="02020603050405020304" pitchFamily="18" charset="0"/>
              </a:endParaRPr>
            </a:p>
          </p:txBody>
        </p:sp>
        <p:sp>
          <p:nvSpPr>
            <p:cNvPr id="140" name="Text Box 33">
              <a:extLst>
                <a:ext uri="{FF2B5EF4-FFF2-40B4-BE49-F238E27FC236}">
                  <a16:creationId xmlns:a16="http://schemas.microsoft.com/office/drawing/2014/main" id="{8D81C568-F50D-4BDF-8815-4113CDB64455}"/>
                </a:ext>
              </a:extLst>
            </p:cNvPr>
            <p:cNvSpPr txBox="1">
              <a:spLocks noChangeArrowheads="1"/>
            </p:cNvSpPr>
            <p:nvPr/>
          </p:nvSpPr>
          <p:spPr bwMode="auto">
            <a:xfrm>
              <a:off x="7813551" y="1662841"/>
              <a:ext cx="539275" cy="5306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8755" tIns="49378" rIns="98755" bIns="49378" anchor="ctr">
              <a:spAutoFit/>
            </a:bodyPr>
            <a:lstStyle>
              <a:lvl1pPr defTabSz="987425">
                <a:defRPr kumimoji="1" sz="2400">
                  <a:solidFill>
                    <a:schemeClr val="tx1"/>
                  </a:solidFill>
                  <a:latin typeface="Times New Roman" panose="02020603050405020304" pitchFamily="18" charset="0"/>
                  <a:ea typeface="宋体" panose="02010600030101010101" pitchFamily="2" charset="-122"/>
                </a:defRPr>
              </a:lvl1pPr>
              <a:lvl2pPr marL="493713" defTabSz="987425">
                <a:defRPr kumimoji="1" sz="2400">
                  <a:solidFill>
                    <a:schemeClr val="tx1"/>
                  </a:solidFill>
                  <a:latin typeface="Times New Roman" panose="02020603050405020304" pitchFamily="18" charset="0"/>
                  <a:ea typeface="宋体" panose="02010600030101010101" pitchFamily="2" charset="-122"/>
                </a:defRPr>
              </a:lvl2pPr>
              <a:lvl3pPr marL="987425" defTabSz="987425">
                <a:defRPr kumimoji="1" sz="2400">
                  <a:solidFill>
                    <a:schemeClr val="tx1"/>
                  </a:solidFill>
                  <a:latin typeface="Times New Roman" panose="02020603050405020304" pitchFamily="18" charset="0"/>
                  <a:ea typeface="宋体" panose="02010600030101010101" pitchFamily="2" charset="-122"/>
                </a:defRPr>
              </a:lvl3pPr>
              <a:lvl4pPr marL="1481138" defTabSz="987425">
                <a:defRPr kumimoji="1" sz="2400">
                  <a:solidFill>
                    <a:schemeClr val="tx1"/>
                  </a:solidFill>
                  <a:latin typeface="Times New Roman" panose="02020603050405020304" pitchFamily="18" charset="0"/>
                  <a:ea typeface="宋体" panose="02010600030101010101" pitchFamily="2" charset="-122"/>
                </a:defRPr>
              </a:lvl4pPr>
              <a:lvl5pPr marL="1974850" defTabSz="987425">
                <a:defRPr kumimoji="1" sz="2400">
                  <a:solidFill>
                    <a:schemeClr val="tx1"/>
                  </a:solidFill>
                  <a:latin typeface="Times New Roman" panose="02020603050405020304" pitchFamily="18" charset="0"/>
                  <a:ea typeface="宋体" panose="02010600030101010101" pitchFamily="2" charset="-122"/>
                </a:defRPr>
              </a:lvl5pPr>
              <a:lvl6pPr marL="24320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8892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464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036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i="1" dirty="0">
                  <a:solidFill>
                    <a:srgbClr val="00B050"/>
                  </a:solidFill>
                  <a:ea typeface="仿宋_GB2312" panose="02010609030101010101" pitchFamily="49" charset="-122"/>
                  <a:cs typeface="Times New Roman" panose="02020603050405020304" pitchFamily="18" charset="0"/>
                </a:rPr>
                <a:t>R</a:t>
              </a:r>
              <a:r>
                <a:rPr lang="en-US" altLang="zh-CN" sz="2800" baseline="-25000" dirty="0">
                  <a:solidFill>
                    <a:srgbClr val="00B050"/>
                  </a:solidFill>
                  <a:ea typeface="仿宋_GB2312" panose="02010609030101010101" pitchFamily="49" charset="-122"/>
                  <a:cs typeface="Times New Roman" panose="02020603050405020304" pitchFamily="18" charset="0"/>
                </a:rPr>
                <a:t>3</a:t>
              </a:r>
              <a:endParaRPr lang="zh-CN" altLang="zh-CN" sz="2800" baseline="-25000" dirty="0">
                <a:solidFill>
                  <a:srgbClr val="00B050"/>
                </a:solidFill>
                <a:ea typeface="仿宋_GB2312" panose="02010609030101010101" pitchFamily="49" charset="-122"/>
                <a:cs typeface="Times New Roman" panose="02020603050405020304" pitchFamily="18" charset="0"/>
              </a:endParaRPr>
            </a:p>
          </p:txBody>
        </p:sp>
        <p:sp>
          <p:nvSpPr>
            <p:cNvPr id="141" name="Text Box 34">
              <a:extLst>
                <a:ext uri="{FF2B5EF4-FFF2-40B4-BE49-F238E27FC236}">
                  <a16:creationId xmlns:a16="http://schemas.microsoft.com/office/drawing/2014/main" id="{D798C3F8-3A8F-4BD7-8531-608EC3F68F28}"/>
                </a:ext>
              </a:extLst>
            </p:cNvPr>
            <p:cNvSpPr txBox="1">
              <a:spLocks noChangeArrowheads="1"/>
            </p:cNvSpPr>
            <p:nvPr/>
          </p:nvSpPr>
          <p:spPr bwMode="auto">
            <a:xfrm>
              <a:off x="8131728" y="2170328"/>
              <a:ext cx="539275" cy="5306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8755" tIns="49378" rIns="98755" bIns="49378" anchor="ctr">
              <a:spAutoFit/>
            </a:bodyPr>
            <a:lstStyle>
              <a:lvl1pPr defTabSz="987425">
                <a:defRPr kumimoji="1" sz="2400">
                  <a:solidFill>
                    <a:schemeClr val="tx1"/>
                  </a:solidFill>
                  <a:latin typeface="Times New Roman" panose="02020603050405020304" pitchFamily="18" charset="0"/>
                  <a:ea typeface="宋体" panose="02010600030101010101" pitchFamily="2" charset="-122"/>
                </a:defRPr>
              </a:lvl1pPr>
              <a:lvl2pPr marL="493713" defTabSz="987425">
                <a:defRPr kumimoji="1" sz="2400">
                  <a:solidFill>
                    <a:schemeClr val="tx1"/>
                  </a:solidFill>
                  <a:latin typeface="Times New Roman" panose="02020603050405020304" pitchFamily="18" charset="0"/>
                  <a:ea typeface="宋体" panose="02010600030101010101" pitchFamily="2" charset="-122"/>
                </a:defRPr>
              </a:lvl2pPr>
              <a:lvl3pPr marL="987425" defTabSz="987425">
                <a:defRPr kumimoji="1" sz="2400">
                  <a:solidFill>
                    <a:schemeClr val="tx1"/>
                  </a:solidFill>
                  <a:latin typeface="Times New Roman" panose="02020603050405020304" pitchFamily="18" charset="0"/>
                  <a:ea typeface="宋体" panose="02010600030101010101" pitchFamily="2" charset="-122"/>
                </a:defRPr>
              </a:lvl3pPr>
              <a:lvl4pPr marL="1481138" defTabSz="987425">
                <a:defRPr kumimoji="1" sz="2400">
                  <a:solidFill>
                    <a:schemeClr val="tx1"/>
                  </a:solidFill>
                  <a:latin typeface="Times New Roman" panose="02020603050405020304" pitchFamily="18" charset="0"/>
                  <a:ea typeface="宋体" panose="02010600030101010101" pitchFamily="2" charset="-122"/>
                </a:defRPr>
              </a:lvl4pPr>
              <a:lvl5pPr marL="1974850" defTabSz="987425">
                <a:defRPr kumimoji="1" sz="2400">
                  <a:solidFill>
                    <a:schemeClr val="tx1"/>
                  </a:solidFill>
                  <a:latin typeface="Times New Roman" panose="02020603050405020304" pitchFamily="18" charset="0"/>
                  <a:ea typeface="宋体" panose="02010600030101010101" pitchFamily="2" charset="-122"/>
                </a:defRPr>
              </a:lvl5pPr>
              <a:lvl6pPr marL="24320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8892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464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036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i="1" dirty="0">
                  <a:solidFill>
                    <a:srgbClr val="00B050"/>
                  </a:solidFill>
                  <a:ea typeface="仿宋_GB2312" panose="02010609030101010101" pitchFamily="49" charset="-122"/>
                  <a:cs typeface="Times New Roman" panose="02020603050405020304" pitchFamily="18" charset="0"/>
                </a:rPr>
                <a:t>R</a:t>
              </a:r>
              <a:r>
                <a:rPr lang="en-US" altLang="zh-CN" sz="2800" baseline="-25000" dirty="0">
                  <a:solidFill>
                    <a:srgbClr val="00B050"/>
                  </a:solidFill>
                  <a:ea typeface="仿宋_GB2312" panose="02010609030101010101" pitchFamily="49" charset="-122"/>
                  <a:cs typeface="Times New Roman" panose="02020603050405020304" pitchFamily="18" charset="0"/>
                </a:rPr>
                <a:t>4</a:t>
              </a:r>
              <a:endParaRPr lang="zh-CN" altLang="zh-CN" sz="2800" baseline="-25000" dirty="0">
                <a:solidFill>
                  <a:srgbClr val="00B050"/>
                </a:solidFill>
                <a:ea typeface="仿宋_GB2312" panose="02010609030101010101" pitchFamily="49" charset="-122"/>
                <a:cs typeface="Times New Roman" panose="02020603050405020304" pitchFamily="18" charset="0"/>
              </a:endParaRPr>
            </a:p>
          </p:txBody>
        </p:sp>
        <p:graphicFrame>
          <p:nvGraphicFramePr>
            <p:cNvPr id="146" name="Object 39">
              <a:extLst>
                <a:ext uri="{FF2B5EF4-FFF2-40B4-BE49-F238E27FC236}">
                  <a16:creationId xmlns:a16="http://schemas.microsoft.com/office/drawing/2014/main" id="{E64BA116-A497-4DBA-922E-313E78DF086C}"/>
                </a:ext>
              </a:extLst>
            </p:cNvPr>
            <p:cNvGraphicFramePr>
              <a:graphicFrameLocks noChangeAspect="1"/>
            </p:cNvGraphicFramePr>
            <p:nvPr>
              <p:extLst>
                <p:ext uri="{D42A27DB-BD31-4B8C-83A1-F6EECF244321}">
                  <p14:modId xmlns:p14="http://schemas.microsoft.com/office/powerpoint/2010/main" val="186498413"/>
                </p:ext>
              </p:extLst>
            </p:nvPr>
          </p:nvGraphicFramePr>
          <p:xfrm>
            <a:off x="9894888" y="2012950"/>
            <a:ext cx="573087" cy="800100"/>
          </p:xfrm>
          <a:graphic>
            <a:graphicData uri="http://schemas.openxmlformats.org/presentationml/2006/ole">
              <mc:AlternateContent xmlns:mc="http://schemas.openxmlformats.org/markup-compatibility/2006">
                <mc:Choice xmlns:v="urn:schemas-microsoft-com:vml" Requires="v">
                  <p:oleObj spid="_x0000_s50446" name="Equation" r:id="rId21" imgW="317160" imgH="444240" progId="Equation.DSMT4">
                    <p:embed/>
                  </p:oleObj>
                </mc:Choice>
                <mc:Fallback>
                  <p:oleObj name="Equation" r:id="rId21" imgW="317160" imgH="444240" progId="Equation.DSMT4">
                    <p:embed/>
                    <p:pic>
                      <p:nvPicPr>
                        <p:cNvPr id="475175" name="Object 39">
                          <a:extLst>
                            <a:ext uri="{FF2B5EF4-FFF2-40B4-BE49-F238E27FC236}">
                              <a16:creationId xmlns:a16="http://schemas.microsoft.com/office/drawing/2014/main" id="{64E88CCB-22D7-4495-922D-AC044096C08F}"/>
                            </a:ext>
                          </a:extLst>
                        </p:cNvPr>
                        <p:cNvPicPr>
                          <a:picLocks noChangeAspect="1" noChangeArrowheads="1"/>
                        </p:cNvPicPr>
                        <p:nvPr/>
                      </p:nvPicPr>
                      <p:blipFill>
                        <a:blip r:embed="rId22"/>
                        <a:srcRect/>
                        <a:stretch>
                          <a:fillRect/>
                        </a:stretch>
                      </p:blipFill>
                      <p:spPr bwMode="auto">
                        <a:xfrm>
                          <a:off x="9894888" y="2012950"/>
                          <a:ext cx="573087"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 name="Rectangle 40">
              <a:extLst>
                <a:ext uri="{FF2B5EF4-FFF2-40B4-BE49-F238E27FC236}">
                  <a16:creationId xmlns:a16="http://schemas.microsoft.com/office/drawing/2014/main" id="{246C8A28-44CA-4A5A-916D-8D177E09E135}"/>
                </a:ext>
              </a:extLst>
            </p:cNvPr>
            <p:cNvSpPr>
              <a:spLocks noChangeArrowheads="1"/>
            </p:cNvSpPr>
            <p:nvPr/>
          </p:nvSpPr>
          <p:spPr bwMode="auto">
            <a:xfrm>
              <a:off x="7104877" y="1080560"/>
              <a:ext cx="34336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solidFill>
                    <a:srgbClr val="00B0F0"/>
                  </a:solidFill>
                  <a:latin typeface="Times New Roman" panose="02020603050405020304" pitchFamily="18" charset="0"/>
                  <a:cs typeface="Times New Roman" panose="02020603050405020304" pitchFamily="18" charset="0"/>
                </a:rPr>
                <a:t>a</a:t>
              </a:r>
            </a:p>
          </p:txBody>
        </p:sp>
        <p:sp>
          <p:nvSpPr>
            <p:cNvPr id="148" name="Rectangle 41">
              <a:extLst>
                <a:ext uri="{FF2B5EF4-FFF2-40B4-BE49-F238E27FC236}">
                  <a16:creationId xmlns:a16="http://schemas.microsoft.com/office/drawing/2014/main" id="{1BFF6519-6820-4D67-9FF6-904F3C370486}"/>
                </a:ext>
              </a:extLst>
            </p:cNvPr>
            <p:cNvSpPr>
              <a:spLocks noChangeArrowheads="1"/>
            </p:cNvSpPr>
            <p:nvPr/>
          </p:nvSpPr>
          <p:spPr bwMode="auto">
            <a:xfrm>
              <a:off x="8554011" y="1087073"/>
              <a:ext cx="3642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solidFill>
                    <a:srgbClr val="00B0F0"/>
                  </a:solidFill>
                  <a:latin typeface="Times New Roman" panose="02020603050405020304" pitchFamily="18" charset="0"/>
                  <a:cs typeface="Times New Roman" panose="02020603050405020304" pitchFamily="18" charset="0"/>
                </a:rPr>
                <a:t>b</a:t>
              </a:r>
            </a:p>
          </p:txBody>
        </p:sp>
        <p:sp>
          <p:nvSpPr>
            <p:cNvPr id="149" name="Rectangle 42">
              <a:extLst>
                <a:ext uri="{FF2B5EF4-FFF2-40B4-BE49-F238E27FC236}">
                  <a16:creationId xmlns:a16="http://schemas.microsoft.com/office/drawing/2014/main" id="{CBEB34FE-A928-4B51-9C5F-BB0E8E40D44E}"/>
                </a:ext>
              </a:extLst>
            </p:cNvPr>
            <p:cNvSpPr>
              <a:spLocks noChangeArrowheads="1"/>
            </p:cNvSpPr>
            <p:nvPr/>
          </p:nvSpPr>
          <p:spPr bwMode="auto">
            <a:xfrm>
              <a:off x="7299967" y="2808146"/>
              <a:ext cx="34336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solidFill>
                    <a:srgbClr val="4ABEED"/>
                  </a:solidFill>
                  <a:latin typeface="Times New Roman" panose="02020603050405020304" pitchFamily="18" charset="0"/>
                  <a:cs typeface="Times New Roman" panose="02020603050405020304" pitchFamily="18" charset="0"/>
                </a:rPr>
                <a:t>c</a:t>
              </a:r>
            </a:p>
          </p:txBody>
        </p:sp>
        <p:sp>
          <p:nvSpPr>
            <p:cNvPr id="150" name="Line 43">
              <a:extLst>
                <a:ext uri="{FF2B5EF4-FFF2-40B4-BE49-F238E27FC236}">
                  <a16:creationId xmlns:a16="http://schemas.microsoft.com/office/drawing/2014/main" id="{614C8584-79D7-4764-8DB0-2E595829E0F2}"/>
                </a:ext>
              </a:extLst>
            </p:cNvPr>
            <p:cNvSpPr>
              <a:spLocks noChangeShapeType="1"/>
            </p:cNvSpPr>
            <p:nvPr/>
          </p:nvSpPr>
          <p:spPr bwMode="auto">
            <a:xfrm>
              <a:off x="7299778" y="3327012"/>
              <a:ext cx="0" cy="2159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latin typeface="Times New Roman" panose="02020603050405020304" pitchFamily="18" charset="0"/>
                <a:cs typeface="Times New Roman" panose="02020603050405020304" pitchFamily="18" charset="0"/>
              </a:endParaRPr>
            </a:p>
          </p:txBody>
        </p:sp>
        <p:sp>
          <p:nvSpPr>
            <p:cNvPr id="151" name="Line 44">
              <a:extLst>
                <a:ext uri="{FF2B5EF4-FFF2-40B4-BE49-F238E27FC236}">
                  <a16:creationId xmlns:a16="http://schemas.microsoft.com/office/drawing/2014/main" id="{F09887AB-4AF2-48B8-807F-406D012A2E1A}"/>
                </a:ext>
              </a:extLst>
            </p:cNvPr>
            <p:cNvSpPr>
              <a:spLocks noChangeShapeType="1"/>
            </p:cNvSpPr>
            <p:nvPr/>
          </p:nvSpPr>
          <p:spPr bwMode="auto">
            <a:xfrm>
              <a:off x="7117863" y="3553731"/>
              <a:ext cx="3603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latin typeface="Times New Roman" panose="02020603050405020304" pitchFamily="18" charset="0"/>
                <a:cs typeface="Times New Roman" panose="02020603050405020304" pitchFamily="18" charset="0"/>
              </a:endParaRPr>
            </a:p>
          </p:txBody>
        </p:sp>
        <p:sp>
          <p:nvSpPr>
            <p:cNvPr id="95" name="Rectangle 4">
              <a:extLst>
                <a:ext uri="{FF2B5EF4-FFF2-40B4-BE49-F238E27FC236}">
                  <a16:creationId xmlns:a16="http://schemas.microsoft.com/office/drawing/2014/main" id="{D84CC090-39F3-4BE4-8343-BB345234723B}"/>
                </a:ext>
              </a:extLst>
            </p:cNvPr>
            <p:cNvSpPr>
              <a:spLocks noChangeArrowheads="1"/>
            </p:cNvSpPr>
            <p:nvPr/>
          </p:nvSpPr>
          <p:spPr bwMode="auto">
            <a:xfrm rot="16200000">
              <a:off x="7993155" y="1431537"/>
              <a:ext cx="190500" cy="347663"/>
            </a:xfrm>
            <a:prstGeom prst="rect">
              <a:avLst/>
            </a:prstGeom>
            <a:solidFill>
              <a:srgbClr val="FFFFCC"/>
            </a:solidFill>
            <a:ln w="38100">
              <a:solidFill>
                <a:schemeClr val="tx1"/>
              </a:solidFill>
              <a:miter lim="800000"/>
              <a:headEnd/>
              <a:tailEnd/>
            </a:ln>
            <a:effectLst/>
          </p:spPr>
          <p:txBody>
            <a:bodyPr vert="eaVert" wrap="none" lIns="98755" tIns="49378" rIns="98755" bIns="49378" anchor="ctr"/>
            <a:lstStyle>
              <a:lvl1pPr defTabSz="987425">
                <a:defRPr kumimoji="1" sz="2400">
                  <a:solidFill>
                    <a:schemeClr val="tx1"/>
                  </a:solidFill>
                  <a:latin typeface="Times New Roman" panose="02020603050405020304" pitchFamily="18" charset="0"/>
                  <a:ea typeface="宋体" panose="02010600030101010101" pitchFamily="2" charset="-122"/>
                </a:defRPr>
              </a:lvl1pPr>
              <a:lvl2pPr marL="493713" defTabSz="987425">
                <a:defRPr kumimoji="1" sz="2400">
                  <a:solidFill>
                    <a:schemeClr val="tx1"/>
                  </a:solidFill>
                  <a:latin typeface="Times New Roman" panose="02020603050405020304" pitchFamily="18" charset="0"/>
                  <a:ea typeface="宋体" panose="02010600030101010101" pitchFamily="2" charset="-122"/>
                </a:defRPr>
              </a:lvl2pPr>
              <a:lvl3pPr marL="987425" defTabSz="987425">
                <a:defRPr kumimoji="1" sz="2400">
                  <a:solidFill>
                    <a:schemeClr val="tx1"/>
                  </a:solidFill>
                  <a:latin typeface="Times New Roman" panose="02020603050405020304" pitchFamily="18" charset="0"/>
                  <a:ea typeface="宋体" panose="02010600030101010101" pitchFamily="2" charset="-122"/>
                </a:defRPr>
              </a:lvl3pPr>
              <a:lvl4pPr marL="1481138" defTabSz="987425">
                <a:defRPr kumimoji="1" sz="2400">
                  <a:solidFill>
                    <a:schemeClr val="tx1"/>
                  </a:solidFill>
                  <a:latin typeface="Times New Roman" panose="02020603050405020304" pitchFamily="18" charset="0"/>
                  <a:ea typeface="宋体" panose="02010600030101010101" pitchFamily="2" charset="-122"/>
                </a:defRPr>
              </a:lvl4pPr>
              <a:lvl5pPr marL="1974850" defTabSz="987425">
                <a:defRPr kumimoji="1" sz="2400">
                  <a:solidFill>
                    <a:schemeClr val="tx1"/>
                  </a:solidFill>
                  <a:latin typeface="Times New Roman" panose="02020603050405020304" pitchFamily="18" charset="0"/>
                  <a:ea typeface="宋体" panose="02010600030101010101" pitchFamily="2" charset="-122"/>
                </a:defRPr>
              </a:lvl5pPr>
              <a:lvl6pPr marL="24320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8892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464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036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lang="en-US" altLang="zh-CN" sz="2800">
                <a:cs typeface="Times New Roman" panose="02020603050405020304" pitchFamily="18" charset="0"/>
              </a:endParaRPr>
            </a:p>
          </p:txBody>
        </p:sp>
        <p:sp>
          <p:nvSpPr>
            <p:cNvPr id="137" name="Rectangle 30">
              <a:extLst>
                <a:ext uri="{FF2B5EF4-FFF2-40B4-BE49-F238E27FC236}">
                  <a16:creationId xmlns:a16="http://schemas.microsoft.com/office/drawing/2014/main" id="{1E093C6A-E356-4D5A-B3A6-40D477D2D9ED}"/>
                </a:ext>
              </a:extLst>
            </p:cNvPr>
            <p:cNvSpPr>
              <a:spLocks noChangeArrowheads="1"/>
            </p:cNvSpPr>
            <p:nvPr/>
          </p:nvSpPr>
          <p:spPr bwMode="auto">
            <a:xfrm rot="16200000">
              <a:off x="6471103" y="1435066"/>
              <a:ext cx="190500" cy="347663"/>
            </a:xfrm>
            <a:prstGeom prst="rect">
              <a:avLst/>
            </a:prstGeom>
            <a:solidFill>
              <a:srgbClr val="FFFFCC"/>
            </a:solidFill>
            <a:ln w="38100">
              <a:solidFill>
                <a:schemeClr val="tx1"/>
              </a:solidFill>
              <a:miter lim="800000"/>
              <a:headEnd/>
              <a:tailEnd/>
            </a:ln>
            <a:effectLst/>
          </p:spPr>
          <p:txBody>
            <a:bodyPr vert="eaVert" wrap="none" lIns="98755" tIns="49378" rIns="98755" bIns="49378" anchor="ctr"/>
            <a:lstStyle>
              <a:lvl1pPr defTabSz="987425">
                <a:defRPr kumimoji="1" sz="2400">
                  <a:solidFill>
                    <a:schemeClr val="tx1"/>
                  </a:solidFill>
                  <a:latin typeface="Times New Roman" panose="02020603050405020304" pitchFamily="18" charset="0"/>
                  <a:ea typeface="宋体" panose="02010600030101010101" pitchFamily="2" charset="-122"/>
                </a:defRPr>
              </a:lvl1pPr>
              <a:lvl2pPr marL="493713" defTabSz="987425">
                <a:defRPr kumimoji="1" sz="2400">
                  <a:solidFill>
                    <a:schemeClr val="tx1"/>
                  </a:solidFill>
                  <a:latin typeface="Times New Roman" panose="02020603050405020304" pitchFamily="18" charset="0"/>
                  <a:ea typeface="宋体" panose="02010600030101010101" pitchFamily="2" charset="-122"/>
                </a:defRPr>
              </a:lvl2pPr>
              <a:lvl3pPr marL="987425" defTabSz="987425">
                <a:defRPr kumimoji="1" sz="2400">
                  <a:solidFill>
                    <a:schemeClr val="tx1"/>
                  </a:solidFill>
                  <a:latin typeface="Times New Roman" panose="02020603050405020304" pitchFamily="18" charset="0"/>
                  <a:ea typeface="宋体" panose="02010600030101010101" pitchFamily="2" charset="-122"/>
                </a:defRPr>
              </a:lvl3pPr>
              <a:lvl4pPr marL="1481138" defTabSz="987425">
                <a:defRPr kumimoji="1" sz="2400">
                  <a:solidFill>
                    <a:schemeClr val="tx1"/>
                  </a:solidFill>
                  <a:latin typeface="Times New Roman" panose="02020603050405020304" pitchFamily="18" charset="0"/>
                  <a:ea typeface="宋体" panose="02010600030101010101" pitchFamily="2" charset="-122"/>
                </a:defRPr>
              </a:lvl4pPr>
              <a:lvl5pPr marL="1974850" defTabSz="987425">
                <a:defRPr kumimoji="1" sz="2400">
                  <a:solidFill>
                    <a:schemeClr val="tx1"/>
                  </a:solidFill>
                  <a:latin typeface="Times New Roman" panose="02020603050405020304" pitchFamily="18" charset="0"/>
                  <a:ea typeface="宋体" panose="02010600030101010101" pitchFamily="2" charset="-122"/>
                </a:defRPr>
              </a:lvl5pPr>
              <a:lvl6pPr marL="24320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8892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464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03650" defTabSz="9874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lang="en-US" altLang="zh-CN" sz="2800">
                <a:cs typeface="Times New Roman" panose="02020603050405020304" pitchFamily="18" charset="0"/>
              </a:endParaRPr>
            </a:p>
          </p:txBody>
        </p:sp>
        <p:sp>
          <p:nvSpPr>
            <p:cNvPr id="156" name="Text Box 24">
              <a:extLst>
                <a:ext uri="{FF2B5EF4-FFF2-40B4-BE49-F238E27FC236}">
                  <a16:creationId xmlns:a16="http://schemas.microsoft.com/office/drawing/2014/main" id="{CB826356-7E59-42E8-BE91-BA4B05D98E0C}"/>
                </a:ext>
              </a:extLst>
            </p:cNvPr>
            <p:cNvSpPr txBox="1">
              <a:spLocks noChangeArrowheads="1"/>
            </p:cNvSpPr>
            <p:nvPr/>
          </p:nvSpPr>
          <p:spPr bwMode="auto">
            <a:xfrm>
              <a:off x="8271354" y="1221420"/>
              <a:ext cx="364202" cy="417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algn="ctr">
                <a:lnSpc>
                  <a:spcPct val="75000"/>
                </a:lnSpc>
                <a:spcBef>
                  <a:spcPct val="50000"/>
                </a:spcBef>
              </a:pPr>
              <a:r>
                <a:rPr lang="en-US" altLang="zh-CN" sz="2800" dirty="0">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sz="2800" dirty="0">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7" name="Text Box 24">
              <a:extLst>
                <a:ext uri="{FF2B5EF4-FFF2-40B4-BE49-F238E27FC236}">
                  <a16:creationId xmlns:a16="http://schemas.microsoft.com/office/drawing/2014/main" id="{F326E8CF-FF47-40AC-81A1-99F725B6BE51}"/>
                </a:ext>
              </a:extLst>
            </p:cNvPr>
            <p:cNvSpPr txBox="1">
              <a:spLocks noChangeArrowheads="1"/>
            </p:cNvSpPr>
            <p:nvPr/>
          </p:nvSpPr>
          <p:spPr bwMode="auto">
            <a:xfrm>
              <a:off x="7503010" y="1275533"/>
              <a:ext cx="443840" cy="417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algn="ctr">
                <a:lnSpc>
                  <a:spcPct val="75000"/>
                </a:lnSpc>
                <a:spcBef>
                  <a:spcPct val="50000"/>
                </a:spcBef>
              </a:pPr>
              <a:r>
                <a:rPr lang="en-US" altLang="zh-CN" sz="2800" dirty="0">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158" name="Text Box 24">
              <a:extLst>
                <a:ext uri="{FF2B5EF4-FFF2-40B4-BE49-F238E27FC236}">
                  <a16:creationId xmlns:a16="http://schemas.microsoft.com/office/drawing/2014/main" id="{D728DB54-D236-4A75-B64F-F592AFD89F97}"/>
                </a:ext>
              </a:extLst>
            </p:cNvPr>
            <p:cNvSpPr txBox="1">
              <a:spLocks noChangeArrowheads="1"/>
            </p:cNvSpPr>
            <p:nvPr/>
          </p:nvSpPr>
          <p:spPr bwMode="auto">
            <a:xfrm>
              <a:off x="7646869" y="1046216"/>
              <a:ext cx="874988" cy="417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algn="ctr">
                <a:lnSpc>
                  <a:spcPct val="75000"/>
                </a:lnSpc>
                <a:spcBef>
                  <a:spcPct val="50000"/>
                </a:spcBef>
              </a:pPr>
              <a:r>
                <a:rPr lang="en-US" altLang="zh-CN" sz="2800" i="1" dirty="0">
                  <a:solidFill>
                    <a:srgbClr val="00B05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V</a:t>
              </a:r>
              <a:r>
                <a:rPr lang="en-US" altLang="zh-CN" sz="2800" baseline="-250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2800" dirty="0">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159" name="Text Box 24">
              <a:extLst>
                <a:ext uri="{FF2B5EF4-FFF2-40B4-BE49-F238E27FC236}">
                  <a16:creationId xmlns:a16="http://schemas.microsoft.com/office/drawing/2014/main" id="{7AC7A236-4C13-4DDD-ABD9-8D48601BF0C4}"/>
                </a:ext>
              </a:extLst>
            </p:cNvPr>
            <p:cNvSpPr txBox="1">
              <a:spLocks noChangeArrowheads="1"/>
            </p:cNvSpPr>
            <p:nvPr/>
          </p:nvSpPr>
          <p:spPr bwMode="auto">
            <a:xfrm>
              <a:off x="5298294" y="1924171"/>
              <a:ext cx="619125" cy="14960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r">
                <a:lnSpc>
                  <a:spcPct val="75000"/>
                </a:lnSpc>
                <a:spcBef>
                  <a:spcPct val="50000"/>
                </a:spcBef>
              </a:pPr>
              <a:r>
                <a:rPr lang="en-US" altLang="zh-CN" sz="2800" dirty="0">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 </a:t>
              </a:r>
            </a:p>
            <a:p>
              <a:pPr algn="r">
                <a:lnSpc>
                  <a:spcPct val="75000"/>
                </a:lnSpc>
                <a:spcBef>
                  <a:spcPct val="50000"/>
                </a:spcBef>
              </a:pPr>
              <a:r>
                <a:rPr lang="en-US" altLang="zh-CN" sz="2800" dirty="0">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_</a:t>
              </a:r>
            </a:p>
            <a:p>
              <a:pPr algn="ctr">
                <a:lnSpc>
                  <a:spcPct val="75000"/>
                </a:lnSpc>
                <a:spcBef>
                  <a:spcPct val="50000"/>
                </a:spcBef>
              </a:pPr>
              <a:endParaRPr lang="en-US" altLang="zh-CN" sz="2800" dirty="0">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152129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linds(horizontal)">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blinds(horizontal)">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linds(horizontal)">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blinds(horizontal)">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linds(horizontal)">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blinds(horizontal)">
                                      <p:cBhvr>
                                        <p:cTn id="32" dur="500"/>
                                        <p:tgtEl>
                                          <p:spTgt spid="6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blinds(horizontal)">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blinds(horizontal)">
                                      <p:cBhvr>
                                        <p:cTn id="42" dur="500"/>
                                        <p:tgtEl>
                                          <p:spTgt spid="6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blinds(horizontal)">
                                      <p:cBhvr>
                                        <p:cTn id="47" dur="500"/>
                                        <p:tgtEl>
                                          <p:spTgt spid="6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blinds(horizontal)">
                                      <p:cBhvr>
                                        <p:cTn id="5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utoUpdateAnimBg="0"/>
      <p:bldP spid="51" grpId="0" autoUpdateAnimBg="0"/>
      <p:bldP spid="5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05831BC-CE57-40FA-B59E-0AD341C40D0F}"/>
              </a:ext>
            </a:extLst>
          </p:cNvPr>
          <p:cNvPicPr>
            <a:picLocks noChangeAspect="1"/>
          </p:cNvPicPr>
          <p:nvPr/>
        </p:nvPicPr>
        <p:blipFill>
          <a:blip r:embed="rId2"/>
          <a:stretch>
            <a:fillRect/>
          </a:stretch>
        </p:blipFill>
        <p:spPr>
          <a:xfrm>
            <a:off x="890617" y="945939"/>
            <a:ext cx="10410765" cy="5456397"/>
          </a:xfrm>
          <a:prstGeom prst="rect">
            <a:avLst/>
          </a:prstGeom>
        </p:spPr>
      </p:pic>
      <p:sp>
        <p:nvSpPr>
          <p:cNvPr id="2" name="标题 1"/>
          <p:cNvSpPr>
            <a:spLocks noGrp="1"/>
          </p:cNvSpPr>
          <p:nvPr>
            <p:ph type="title"/>
          </p:nvPr>
        </p:nvSpPr>
        <p:spPr/>
        <p:txBody>
          <a:bodyPr/>
          <a:lstStyle/>
          <a:p>
            <a:r>
              <a:rPr lang="en-US" altLang="zh-CN" dirty="0"/>
              <a:t>3.1 </a:t>
            </a:r>
            <a:r>
              <a:rPr lang="zh-CN" altLang="en-US" dirty="0"/>
              <a:t>知识点</a:t>
            </a:r>
          </a:p>
        </p:txBody>
      </p:sp>
    </p:spTree>
    <p:extLst>
      <p:ext uri="{BB962C8B-B14F-4D97-AF65-F5344CB8AC3E}">
        <p14:creationId xmlns:p14="http://schemas.microsoft.com/office/powerpoint/2010/main" val="276391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989773" y="2775699"/>
            <a:ext cx="2146742" cy="707886"/>
          </a:xfrm>
          <a:prstGeom prst="rect">
            <a:avLst/>
          </a:prstGeom>
          <a:noFill/>
        </p:spPr>
        <p:txBody>
          <a:bodyPr wrap="none" rtlCol="0">
            <a:spAutoFit/>
          </a:bodyPr>
          <a:lstStyle/>
          <a:p>
            <a:r>
              <a:rPr lang="en-US" altLang="zh-CN" sz="4000" dirty="0">
                <a:solidFill>
                  <a:srgbClr val="003F88"/>
                </a:solidFill>
                <a:latin typeface="华文琥珀" panose="02010800040101010101" pitchFamily="2" charset="-122"/>
                <a:ea typeface="华文琥珀" panose="02010800040101010101" pitchFamily="2" charset="-122"/>
              </a:rPr>
              <a:t>The End.</a:t>
            </a:r>
            <a:endParaRPr lang="zh-CN" altLang="en-US" sz="4000" dirty="0">
              <a:solidFill>
                <a:srgbClr val="003F88"/>
              </a:solidFill>
              <a:latin typeface="华文琥珀" panose="02010800040101010101" pitchFamily="2" charset="-122"/>
              <a:ea typeface="华文琥珀" panose="02010800040101010101" pitchFamily="2" charset="-122"/>
            </a:endParaRPr>
          </a:p>
        </p:txBody>
      </p:sp>
      <p:sp>
        <p:nvSpPr>
          <p:cNvPr id="3" name="Text Box 4">
            <a:extLst>
              <a:ext uri="{FF2B5EF4-FFF2-40B4-BE49-F238E27FC236}">
                <a16:creationId xmlns:a16="http://schemas.microsoft.com/office/drawing/2014/main" id="{AE0ADB9E-F106-433D-9FCE-63625B4B263D}"/>
              </a:ext>
            </a:extLst>
          </p:cNvPr>
          <p:cNvSpPr txBox="1">
            <a:spLocks noChangeArrowheads="1"/>
          </p:cNvSpPr>
          <p:nvPr/>
        </p:nvSpPr>
        <p:spPr bwMode="auto">
          <a:xfrm>
            <a:off x="8552427" y="5257385"/>
            <a:ext cx="2841625" cy="911394"/>
          </a:xfrm>
          <a:prstGeom prst="rect">
            <a:avLst/>
          </a:prstGeom>
          <a:noFill/>
          <a:ln>
            <a:noFill/>
          </a:ln>
          <a:effectLst/>
          <a:extLst>
            <a:ext uri="{909E8E84-426E-40dd-AFC4-6F175D3DCCD1}">
              <a14:hiddenFill xmlns="" xmlns:a14="http://schemas.microsoft.com/office/drawing/2010/main">
                <a:solidFill>
                  <a:srgbClr val="003366"/>
                </a:solidFill>
              </a14:hiddenFill>
            </a:ext>
            <a:ext uri="{91240B29-F687-4f45-9708-019B960494DF}">
              <a14:hiddenLine xmlns="" xmlns:a14="http://schemas.microsoft.com/office/drawing/2010/main" w="25400" algn="ctr">
                <a:solidFill>
                  <a:schemeClr val="tx1"/>
                </a:solidFill>
                <a:miter lim="800000"/>
                <a:headEnd/>
                <a:tailEnd/>
              </a14:hiddenLine>
            </a:ext>
            <a:ext uri="{AF507438-7753-43e0-B8FC-AC1667EBCBE1}">
              <a14:hiddenEffects xmlns="" xmlns:a14="http://schemas.microsoft.com/office/drawing/2010/main">
                <a:effectLst>
                  <a:outerShdw dist="17961" dir="2700000" algn="ctr" rotWithShape="0">
                    <a:schemeClr val="bg2">
                      <a:alpha val="50000"/>
                    </a:schemeClr>
                  </a:outerShdw>
                </a:effectLst>
              </a14:hiddenEffects>
            </a:ext>
          </a:extLst>
        </p:spPr>
        <p:txBody>
          <a:bodyPr lIns="36000" tIns="36000" rIns="36000" bIns="36000">
            <a:spAutoFit/>
          </a:bodyPr>
          <a:lstStyle/>
          <a:p>
            <a:pPr algn="r">
              <a:defRPr/>
            </a:pPr>
            <a:r>
              <a:rPr lang="zh-CN" altLang="en-US" sz="2400" dirty="0">
                <a:solidFill>
                  <a:srgbClr val="333333"/>
                </a:solidFill>
                <a:effectLst>
                  <a:outerShdw blurRad="38100" dist="38100" dir="2700000" algn="tl">
                    <a:srgbClr val="C0C0C0"/>
                  </a:outerShdw>
                </a:effectLst>
                <a:ea typeface="华文行楷" pitchFamily="2" charset="-122"/>
              </a:rPr>
              <a:t>史治国</a:t>
            </a:r>
          </a:p>
          <a:p>
            <a:pPr algn="r">
              <a:spcBef>
                <a:spcPts val="1500"/>
              </a:spcBef>
              <a:defRPr/>
            </a:pPr>
            <a:r>
              <a:rPr lang="en-US" altLang="zh-CN" dirty="0">
                <a:solidFill>
                  <a:srgbClr val="333333"/>
                </a:solidFill>
                <a:effectLst>
                  <a:outerShdw blurRad="38100" dist="38100" dir="2700000" algn="tl">
                    <a:srgbClr val="C0C0C0"/>
                  </a:outerShdw>
                </a:effectLst>
                <a:ea typeface="黑体" pitchFamily="2" charset="-122"/>
              </a:rPr>
              <a:t>shizg@zju.edu.cn</a:t>
            </a:r>
          </a:p>
        </p:txBody>
      </p:sp>
      <p:pic>
        <p:nvPicPr>
          <p:cNvPr id="4" name="图片 3">
            <a:extLst>
              <a:ext uri="{FF2B5EF4-FFF2-40B4-BE49-F238E27FC236}">
                <a16:creationId xmlns:a16="http://schemas.microsoft.com/office/drawing/2014/main" id="{A284B8C5-5705-4DF0-A94D-27ADF1A23C4D}"/>
              </a:ext>
            </a:extLst>
          </p:cNvPr>
          <p:cNvPicPr>
            <a:picLocks noChangeAspect="1"/>
          </p:cNvPicPr>
          <p:nvPr/>
        </p:nvPicPr>
        <p:blipFill>
          <a:blip r:embed="rId2"/>
          <a:stretch>
            <a:fillRect/>
          </a:stretch>
        </p:blipFill>
        <p:spPr>
          <a:xfrm>
            <a:off x="995353" y="4791899"/>
            <a:ext cx="1128435" cy="1128435"/>
          </a:xfrm>
          <a:prstGeom prst="rect">
            <a:avLst/>
          </a:prstGeom>
        </p:spPr>
      </p:pic>
      <p:pic>
        <p:nvPicPr>
          <p:cNvPr id="5" name="图片 4">
            <a:extLst>
              <a:ext uri="{FF2B5EF4-FFF2-40B4-BE49-F238E27FC236}">
                <a16:creationId xmlns:a16="http://schemas.microsoft.com/office/drawing/2014/main" id="{5BDE13B1-AC6E-44A3-A46D-45FB9A16F06B}"/>
              </a:ext>
            </a:extLst>
          </p:cNvPr>
          <p:cNvPicPr>
            <a:picLocks noChangeAspect="1"/>
          </p:cNvPicPr>
          <p:nvPr/>
        </p:nvPicPr>
        <p:blipFill rotWithShape="1">
          <a:blip r:embed="rId3"/>
          <a:srcRect l="3035" t="57910" r="3234" b="27563"/>
          <a:stretch/>
        </p:blipFill>
        <p:spPr>
          <a:xfrm>
            <a:off x="666783" y="5957278"/>
            <a:ext cx="1785576" cy="276739"/>
          </a:xfrm>
          <a:prstGeom prst="rect">
            <a:avLst/>
          </a:prstGeom>
        </p:spPr>
      </p:pic>
    </p:spTree>
    <p:extLst>
      <p:ext uri="{BB962C8B-B14F-4D97-AF65-F5344CB8AC3E}">
        <p14:creationId xmlns:p14="http://schemas.microsoft.com/office/powerpoint/2010/main" val="377665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19A14-3E95-40E7-9FAC-B0AAABA0E541}"/>
              </a:ext>
            </a:extLst>
          </p:cNvPr>
          <p:cNvSpPr>
            <a:spLocks noGrp="1"/>
          </p:cNvSpPr>
          <p:nvPr>
            <p:ph type="title"/>
          </p:nvPr>
        </p:nvSpPr>
        <p:spPr/>
        <p:txBody>
          <a:bodyPr/>
          <a:lstStyle/>
          <a:p>
            <a:r>
              <a:rPr lang="zh-CN" altLang="en-US" dirty="0"/>
              <a:t>浙大信电校友在中国手机界</a:t>
            </a:r>
          </a:p>
        </p:txBody>
      </p:sp>
      <p:pic>
        <p:nvPicPr>
          <p:cNvPr id="6" name="Picture 8" descr="信电系50周年系庆-138">
            <a:extLst>
              <a:ext uri="{FF2B5EF4-FFF2-40B4-BE49-F238E27FC236}">
                <a16:creationId xmlns:a16="http://schemas.microsoft.com/office/drawing/2014/main" id="{74D3BF48-0543-4143-B190-701525517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761" y="1434721"/>
            <a:ext cx="3668682" cy="2516013"/>
          </a:xfrm>
          <a:prstGeom prst="rect">
            <a:avLst/>
          </a:prstGeom>
          <a:noFill/>
          <a:ln w="28575">
            <a:noFill/>
            <a:miter lim="800000"/>
            <a:headEnd/>
            <a:tailEnd/>
          </a:ln>
        </p:spPr>
      </p:pic>
      <p:pic>
        <p:nvPicPr>
          <p:cNvPr id="51202" name="Picture 2" descr="https://gimg2.baidu.com/image_search/src=http%3A%2F%2F5b0988e595225.cdn.sohucs.com%2Fimages%2F20170704%2Fb57f60ea840d46afa1900dac7942f0ab.png&amp;refer=http%3A%2F%2F5b0988e595225.cdn.sohucs.com&amp;app=2002&amp;size=f9999,10000&amp;q=a80&amp;n=0&amp;g=0n&amp;fmt=jpeg?sec=1630975747&amp;t=d199f1cf7ae46207bfb96afb200c6f9b">
            <a:extLst>
              <a:ext uri="{FF2B5EF4-FFF2-40B4-BE49-F238E27FC236}">
                <a16:creationId xmlns:a16="http://schemas.microsoft.com/office/drawing/2014/main" id="{620965CD-474B-475D-9CD1-165E75AD8F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5582" y="1414851"/>
            <a:ext cx="1288348" cy="830983"/>
          </a:xfrm>
          <a:prstGeom prst="rect">
            <a:avLst/>
          </a:prstGeom>
          <a:noFill/>
          <a:extLst>
            <a:ext uri="{909E8E84-426E-40DD-AFC4-6F175D3DCCD1}">
              <a14:hiddenFill xmlns:a14="http://schemas.microsoft.com/office/drawing/2010/main">
                <a:solidFill>
                  <a:srgbClr val="FFFFFF"/>
                </a:solidFill>
              </a14:hiddenFill>
            </a:ext>
          </a:extLst>
        </p:spPr>
      </p:pic>
      <p:pic>
        <p:nvPicPr>
          <p:cNvPr id="51210" name="Picture 10" descr="https://gimg2.baidu.com/image_search/src=http%3A%2F%2F5b0988e595225.cdn.sohucs.com%2Fq_70%2Cc_zoom%2Cw_640%2Fimages%2F20200206%2F82f1115b1c2a497483f98b9c061a74f8.jpeg&amp;refer=http%3A%2F%2F5b0988e595225.cdn.sohucs.com&amp;app=2002&amp;size=f9999,10000&amp;q=a80&amp;n=0&amp;g=0n&amp;fmt=jpeg?sec=1630975960&amp;t=fe6f8cadb2efc970dbf3bcadc82d1cd7">
            <a:extLst>
              <a:ext uri="{FF2B5EF4-FFF2-40B4-BE49-F238E27FC236}">
                <a16:creationId xmlns:a16="http://schemas.microsoft.com/office/drawing/2014/main" id="{94BA8288-9E7C-42C1-ABD0-CD9D97A7E6F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499" t="24360" r="23498" b="24360"/>
          <a:stretch/>
        </p:blipFill>
        <p:spPr bwMode="auto">
          <a:xfrm>
            <a:off x="6617205" y="1414852"/>
            <a:ext cx="1288349" cy="830984"/>
          </a:xfrm>
          <a:prstGeom prst="rect">
            <a:avLst/>
          </a:prstGeom>
          <a:noFill/>
          <a:extLst>
            <a:ext uri="{909E8E84-426E-40DD-AFC4-6F175D3DCCD1}">
              <a14:hiddenFill xmlns:a14="http://schemas.microsoft.com/office/drawing/2010/main">
                <a:solidFill>
                  <a:srgbClr val="FFFFFF"/>
                </a:solidFill>
              </a14:hiddenFill>
            </a:ext>
          </a:extLst>
        </p:spPr>
      </p:pic>
      <p:pic>
        <p:nvPicPr>
          <p:cNvPr id="51212" name="Picture 12" descr="https://ss1.baidu.com/-4o3dSag_xI4khGko9WTAnF6hhy/baike/pic/item/f3d3572c11dfa9ecd685a0c668d0f703908fc1bc.jpg">
            <a:extLst>
              <a:ext uri="{FF2B5EF4-FFF2-40B4-BE49-F238E27FC236}">
                <a16:creationId xmlns:a16="http://schemas.microsoft.com/office/drawing/2014/main" id="{554F4174-BB42-4FC2-9279-14FEEBB8501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7518" b="12622"/>
          <a:stretch/>
        </p:blipFill>
        <p:spPr bwMode="auto">
          <a:xfrm>
            <a:off x="10194968" y="1282680"/>
            <a:ext cx="1033710" cy="963154"/>
          </a:xfrm>
          <a:prstGeom prst="rect">
            <a:avLst/>
          </a:prstGeom>
          <a:noFill/>
          <a:extLst>
            <a:ext uri="{909E8E84-426E-40DD-AFC4-6F175D3DCCD1}">
              <a14:hiddenFill xmlns:a14="http://schemas.microsoft.com/office/drawing/2010/main">
                <a:solidFill>
                  <a:srgbClr val="FFFFFF"/>
                </a:solidFill>
              </a14:hiddenFill>
            </a:ext>
          </a:extLst>
        </p:spPr>
      </p:pic>
      <p:pic>
        <p:nvPicPr>
          <p:cNvPr id="51214" name="Picture 14" descr="https://gimg2.baidu.com/image_search/src=http%3A%2F%2Fwww.vantk.com%2Fupimg%2F68%2F20180420091332.jpg&amp;refer=http%3A%2F%2Fwww.vantk.com&amp;app=2002&amp;size=f9999,10000&amp;q=a80&amp;n=0&amp;g=0n&amp;fmt=jpeg?sec=1630976261&amp;t=6cb0ff24851b2eae8107bb4fcd07304c">
            <a:extLst>
              <a:ext uri="{FF2B5EF4-FFF2-40B4-BE49-F238E27FC236}">
                <a16:creationId xmlns:a16="http://schemas.microsoft.com/office/drawing/2014/main" id="{07CDDB1A-BD8C-4E51-861D-C566B716A3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5843" y="1645108"/>
            <a:ext cx="1439143" cy="370467"/>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4117E5A3-A8AF-4B3A-9DD8-EAB285AAD772}"/>
              </a:ext>
            </a:extLst>
          </p:cNvPr>
          <p:cNvPicPr>
            <a:picLocks noChangeAspect="1"/>
          </p:cNvPicPr>
          <p:nvPr/>
        </p:nvPicPr>
        <p:blipFill rotWithShape="1">
          <a:blip r:embed="rId7"/>
          <a:srcRect l="9985" r="5564"/>
          <a:stretch/>
        </p:blipFill>
        <p:spPr>
          <a:xfrm>
            <a:off x="6654268" y="2838237"/>
            <a:ext cx="1251286" cy="1970639"/>
          </a:xfrm>
          <a:prstGeom prst="rect">
            <a:avLst/>
          </a:prstGeom>
        </p:spPr>
      </p:pic>
      <p:sp>
        <p:nvSpPr>
          <p:cNvPr id="12" name="文本框 11">
            <a:extLst>
              <a:ext uri="{FF2B5EF4-FFF2-40B4-BE49-F238E27FC236}">
                <a16:creationId xmlns:a16="http://schemas.microsoft.com/office/drawing/2014/main" id="{86BE52F3-D639-44CD-BF16-54633555AFA9}"/>
              </a:ext>
            </a:extLst>
          </p:cNvPr>
          <p:cNvSpPr txBox="1"/>
          <p:nvPr/>
        </p:nvSpPr>
        <p:spPr>
          <a:xfrm>
            <a:off x="6658587" y="5001059"/>
            <a:ext cx="1242648"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0070C0"/>
                </a:solidFill>
                <a:effectLst/>
                <a:uLnTx/>
                <a:uFillTx/>
                <a:latin typeface="Segoe UI"/>
                <a:ea typeface="微软雅黑" panose="020B0503020204020204" pitchFamily="34" charset="-122"/>
                <a:cs typeface="+mn-cs"/>
              </a:rPr>
              <a:t>胡柏山</a:t>
            </a:r>
            <a:endParaRPr kumimoji="0" lang="en-US" altLang="zh-CN" sz="1600" b="0" i="0" u="none" strike="noStrike" kern="1200" cap="none" spc="0" normalizeH="0" noProof="0" dirty="0">
              <a:ln>
                <a:noFill/>
              </a:ln>
              <a:solidFill>
                <a:srgbClr val="0070C0"/>
              </a:solidFill>
              <a:effectLst/>
              <a:uLnTx/>
              <a:uFillTx/>
              <a:latin typeface="Segoe UI"/>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a:ln>
                  <a:noFill/>
                </a:ln>
                <a:solidFill>
                  <a:schemeClr val="tx1">
                    <a:lumMod val="75000"/>
                    <a:lumOff val="25000"/>
                  </a:schemeClr>
                </a:solidFill>
                <a:effectLst/>
                <a:uLnTx/>
                <a:uFillTx/>
                <a:latin typeface="Segoe UI"/>
                <a:ea typeface="微软雅黑" panose="020B0503020204020204" pitchFamily="34" charset="-122"/>
                <a:cs typeface="+mn-cs"/>
              </a:rPr>
              <a:t>2000</a:t>
            </a:r>
            <a:r>
              <a:rPr kumimoji="0" lang="zh-CN" altLang="en-US" sz="1600" b="0" i="0" u="none" strike="noStrike" kern="1200" cap="none" spc="0" normalizeH="0" noProof="0" dirty="0">
                <a:ln>
                  <a:noFill/>
                </a:ln>
                <a:solidFill>
                  <a:schemeClr val="tx1">
                    <a:lumMod val="75000"/>
                    <a:lumOff val="25000"/>
                  </a:schemeClr>
                </a:solidFill>
                <a:effectLst/>
                <a:uLnTx/>
                <a:uFillTx/>
                <a:latin typeface="Segoe UI"/>
                <a:ea typeface="微软雅黑" panose="020B0503020204020204" pitchFamily="34" charset="-122"/>
                <a:cs typeface="+mn-cs"/>
              </a:rPr>
              <a:t>届本科</a:t>
            </a:r>
            <a:endParaRPr kumimoji="0" lang="en-US" altLang="zh-CN" sz="1600" b="0" i="0" u="none" strike="noStrike" kern="1200" cap="none" spc="0" normalizeH="0" noProof="0" dirty="0">
              <a:ln>
                <a:noFill/>
              </a:ln>
              <a:solidFill>
                <a:schemeClr val="tx1">
                  <a:lumMod val="75000"/>
                  <a:lumOff val="25000"/>
                </a:schemeClr>
              </a:solidFill>
              <a:effectLst/>
              <a:uLnTx/>
              <a:uFillTx/>
              <a:latin typeface="Segoe UI"/>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a:ln>
                  <a:noFill/>
                </a:ln>
                <a:solidFill>
                  <a:schemeClr val="tx1">
                    <a:lumMod val="75000"/>
                    <a:lumOff val="25000"/>
                  </a:schemeClr>
                </a:solidFill>
                <a:effectLst/>
                <a:uLnTx/>
                <a:uFillTx/>
                <a:latin typeface="Segoe UI"/>
                <a:ea typeface="微软雅黑" panose="020B0503020204020204" pitchFamily="34" charset="-122"/>
                <a:cs typeface="+mn-cs"/>
              </a:rPr>
              <a:t>vivo COO</a:t>
            </a:r>
            <a:endParaRPr kumimoji="0" lang="zh-CN" altLang="en-US" sz="1600" b="0" i="0" u="none" strike="noStrike" kern="1200" cap="none" spc="0" normalizeH="0" noProof="0" dirty="0">
              <a:ln>
                <a:noFill/>
              </a:ln>
              <a:solidFill>
                <a:schemeClr val="tx1">
                  <a:lumMod val="75000"/>
                  <a:lumOff val="25000"/>
                </a:schemeClr>
              </a:solidFill>
              <a:effectLst/>
              <a:uLnTx/>
              <a:uFillTx/>
              <a:latin typeface="Segoe UI"/>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8AB82E3A-27E9-48C9-94D1-9D0EAA919515}"/>
              </a:ext>
            </a:extLst>
          </p:cNvPr>
          <p:cNvPicPr>
            <a:picLocks noChangeAspect="1"/>
          </p:cNvPicPr>
          <p:nvPr/>
        </p:nvPicPr>
        <p:blipFill rotWithShape="1">
          <a:blip r:embed="rId8"/>
          <a:srcRect l="24250" t="2877" r="45161" b="65585"/>
          <a:stretch/>
        </p:blipFill>
        <p:spPr>
          <a:xfrm>
            <a:off x="4985582" y="2838237"/>
            <a:ext cx="1268397" cy="1961622"/>
          </a:xfrm>
          <a:prstGeom prst="rect">
            <a:avLst/>
          </a:prstGeom>
        </p:spPr>
      </p:pic>
      <p:sp>
        <p:nvSpPr>
          <p:cNvPr id="14" name="文本框 13">
            <a:extLst>
              <a:ext uri="{FF2B5EF4-FFF2-40B4-BE49-F238E27FC236}">
                <a16:creationId xmlns:a16="http://schemas.microsoft.com/office/drawing/2014/main" id="{21B1B8DD-CF93-4424-978B-8578789967D3}"/>
              </a:ext>
            </a:extLst>
          </p:cNvPr>
          <p:cNvSpPr txBox="1"/>
          <p:nvPr/>
        </p:nvSpPr>
        <p:spPr>
          <a:xfrm>
            <a:off x="4998456" y="5001058"/>
            <a:ext cx="1242649"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0070C0"/>
                </a:solidFill>
                <a:effectLst/>
                <a:uLnTx/>
                <a:uFillTx/>
                <a:latin typeface="Segoe UI"/>
                <a:ea typeface="微软雅黑" panose="020B0503020204020204" pitchFamily="34" charset="-122"/>
                <a:cs typeface="+mn-cs"/>
              </a:rPr>
              <a:t>陈明永</a:t>
            </a:r>
            <a:endParaRPr kumimoji="0" lang="en-US" altLang="zh-CN" sz="1600" b="0" i="0" u="none" strike="noStrike" kern="1200" cap="none" spc="0" normalizeH="0" noProof="0" dirty="0">
              <a:ln>
                <a:noFill/>
              </a:ln>
              <a:solidFill>
                <a:srgbClr val="0070C0"/>
              </a:solidFill>
              <a:effectLst/>
              <a:uLnTx/>
              <a:uFillTx/>
              <a:latin typeface="Segoe UI"/>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a:ln>
                  <a:noFill/>
                </a:ln>
                <a:solidFill>
                  <a:schemeClr val="tx1">
                    <a:lumMod val="75000"/>
                    <a:lumOff val="25000"/>
                  </a:schemeClr>
                </a:solidFill>
                <a:effectLst/>
                <a:uLnTx/>
                <a:uFillTx/>
                <a:latin typeface="Segoe UI"/>
                <a:ea typeface="微软雅黑" panose="020B0503020204020204" pitchFamily="34" charset="-122"/>
                <a:cs typeface="+mn-cs"/>
              </a:rPr>
              <a:t>1992</a:t>
            </a:r>
            <a:r>
              <a:rPr kumimoji="0" lang="zh-CN" altLang="en-US" sz="1600" b="0" i="0" u="none" strike="noStrike" kern="1200" cap="none" spc="0" normalizeH="0" noProof="0" dirty="0">
                <a:ln>
                  <a:noFill/>
                </a:ln>
                <a:solidFill>
                  <a:schemeClr val="tx1">
                    <a:lumMod val="75000"/>
                    <a:lumOff val="25000"/>
                  </a:schemeClr>
                </a:solidFill>
                <a:effectLst/>
                <a:uLnTx/>
                <a:uFillTx/>
                <a:latin typeface="Segoe UI"/>
                <a:ea typeface="微软雅黑" panose="020B0503020204020204" pitchFamily="34" charset="-122"/>
                <a:cs typeface="+mn-cs"/>
              </a:rPr>
              <a:t>届本科</a:t>
            </a:r>
            <a:endParaRPr kumimoji="0" lang="en-US" altLang="zh-CN" sz="1600" b="0" i="0" u="none" strike="noStrike" kern="1200" cap="none" spc="0" normalizeH="0" noProof="0" dirty="0">
              <a:ln>
                <a:noFill/>
              </a:ln>
              <a:solidFill>
                <a:schemeClr val="tx1">
                  <a:lumMod val="75000"/>
                  <a:lumOff val="25000"/>
                </a:schemeClr>
              </a:solidFill>
              <a:effectLst/>
              <a:uLnTx/>
              <a:uFillTx/>
              <a:latin typeface="Segoe UI"/>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a:ln>
                  <a:noFill/>
                </a:ln>
                <a:solidFill>
                  <a:schemeClr val="tx1">
                    <a:lumMod val="75000"/>
                    <a:lumOff val="25000"/>
                  </a:schemeClr>
                </a:solidFill>
                <a:effectLst/>
                <a:uLnTx/>
                <a:uFillTx/>
                <a:latin typeface="Segoe UI"/>
                <a:ea typeface="微软雅黑" panose="020B0503020204020204" pitchFamily="34" charset="-122"/>
                <a:cs typeface="+mn-cs"/>
              </a:rPr>
              <a:t>OPPO CEO</a:t>
            </a:r>
          </a:p>
        </p:txBody>
      </p:sp>
      <p:pic>
        <p:nvPicPr>
          <p:cNvPr id="15" name="图片 14">
            <a:extLst>
              <a:ext uri="{FF2B5EF4-FFF2-40B4-BE49-F238E27FC236}">
                <a16:creationId xmlns:a16="http://schemas.microsoft.com/office/drawing/2014/main" id="{FA255236-20FF-4295-8D70-9B1BB964EB02}"/>
              </a:ext>
            </a:extLst>
          </p:cNvPr>
          <p:cNvPicPr>
            <a:picLocks noChangeAspect="1"/>
          </p:cNvPicPr>
          <p:nvPr/>
        </p:nvPicPr>
        <p:blipFill rotWithShape="1">
          <a:blip r:embed="rId9"/>
          <a:srcRect l="46586" t="4314" r="31193" b="47145"/>
          <a:stretch/>
        </p:blipFill>
        <p:spPr>
          <a:xfrm>
            <a:off x="8305843" y="2838237"/>
            <a:ext cx="1347055" cy="1961622"/>
          </a:xfrm>
          <a:prstGeom prst="rect">
            <a:avLst/>
          </a:prstGeom>
        </p:spPr>
      </p:pic>
      <p:sp>
        <p:nvSpPr>
          <p:cNvPr id="16" name="文本框 15">
            <a:extLst>
              <a:ext uri="{FF2B5EF4-FFF2-40B4-BE49-F238E27FC236}">
                <a16:creationId xmlns:a16="http://schemas.microsoft.com/office/drawing/2014/main" id="{B468A6D4-4FAC-4D2C-8E83-20B0855D1741}"/>
              </a:ext>
            </a:extLst>
          </p:cNvPr>
          <p:cNvSpPr txBox="1"/>
          <p:nvPr/>
        </p:nvSpPr>
        <p:spPr>
          <a:xfrm>
            <a:off x="8212376" y="5001059"/>
            <a:ext cx="154311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0070C0"/>
                </a:solidFill>
                <a:effectLst/>
                <a:uLnTx/>
                <a:uFillTx/>
                <a:latin typeface="Segoe UI"/>
                <a:ea typeface="微软雅黑" panose="020B0503020204020204" pitchFamily="34" charset="-122"/>
                <a:cs typeface="+mn-cs"/>
              </a:rPr>
              <a:t>程立新</a:t>
            </a:r>
            <a:endParaRPr kumimoji="0" lang="en-US" altLang="zh-CN" sz="1600" b="0" i="0" u="none" strike="noStrike" kern="1200" cap="none" spc="0" normalizeH="0" noProof="0" dirty="0">
              <a:ln>
                <a:noFill/>
              </a:ln>
              <a:solidFill>
                <a:srgbClr val="0070C0"/>
              </a:solidFill>
              <a:effectLst/>
              <a:uLnTx/>
              <a:uFillTx/>
              <a:latin typeface="Segoe UI"/>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a:ln>
                  <a:noFill/>
                </a:ln>
                <a:solidFill>
                  <a:schemeClr val="tx1">
                    <a:lumMod val="75000"/>
                    <a:lumOff val="25000"/>
                  </a:schemeClr>
                </a:solidFill>
                <a:effectLst/>
                <a:uLnTx/>
                <a:uFillTx/>
                <a:latin typeface="Segoe UI"/>
                <a:ea typeface="微软雅黑" panose="020B0503020204020204" pitchFamily="34" charset="-122"/>
                <a:cs typeface="+mn-cs"/>
              </a:rPr>
              <a:t>1989</a:t>
            </a:r>
            <a:r>
              <a:rPr kumimoji="0" lang="zh-CN" altLang="en-US" sz="1600" b="0" i="0" u="none" strike="noStrike" kern="1200" cap="none" spc="0" normalizeH="0" noProof="0" dirty="0">
                <a:ln>
                  <a:noFill/>
                </a:ln>
                <a:solidFill>
                  <a:schemeClr val="tx1">
                    <a:lumMod val="75000"/>
                    <a:lumOff val="25000"/>
                  </a:schemeClr>
                </a:solidFill>
                <a:effectLst/>
                <a:uLnTx/>
                <a:uFillTx/>
                <a:latin typeface="Segoe UI"/>
                <a:ea typeface="微软雅黑" panose="020B0503020204020204" pitchFamily="34" charset="-122"/>
                <a:cs typeface="+mn-cs"/>
              </a:rPr>
              <a:t>届本科</a:t>
            </a:r>
            <a:endParaRPr kumimoji="0" lang="en-US" altLang="zh-CN" sz="1600" b="0" i="0" u="none" strike="noStrike" kern="1200" cap="none" spc="0" normalizeH="0" noProof="0" dirty="0">
              <a:ln>
                <a:noFill/>
              </a:ln>
              <a:solidFill>
                <a:schemeClr val="tx1">
                  <a:lumMod val="75000"/>
                  <a:lumOff val="25000"/>
                </a:schemeClr>
              </a:solidFill>
              <a:effectLst/>
              <a:uLnTx/>
              <a:uFillTx/>
              <a:latin typeface="Segoe UI"/>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lumMod val="75000"/>
                    <a:lumOff val="25000"/>
                  </a:schemeClr>
                </a:solidFill>
                <a:latin typeface="Segoe UI"/>
                <a:ea typeface="微软雅黑" panose="020B0503020204020204" pitchFamily="34" charset="-122"/>
              </a:rPr>
              <a:t>原</a:t>
            </a:r>
            <a:r>
              <a:rPr kumimoji="0" lang="en-US" altLang="zh-CN" sz="1600" b="0" i="0" u="none" strike="noStrike" kern="1200" cap="none" spc="0" normalizeH="0" noProof="0" dirty="0">
                <a:ln>
                  <a:noFill/>
                </a:ln>
                <a:solidFill>
                  <a:schemeClr val="tx1">
                    <a:lumMod val="75000"/>
                    <a:lumOff val="25000"/>
                  </a:schemeClr>
                </a:solidFill>
                <a:effectLst/>
                <a:uLnTx/>
                <a:uFillTx/>
                <a:latin typeface="Segoe UI"/>
                <a:ea typeface="微软雅黑" panose="020B0503020204020204" pitchFamily="34" charset="-122"/>
                <a:cs typeface="+mn-cs"/>
              </a:rPr>
              <a:t>ZTE</a:t>
            </a:r>
            <a:r>
              <a:rPr kumimoji="0" lang="zh-CN" altLang="en-US" sz="1600" b="0" i="0" u="none" strike="noStrike" kern="1200" cap="none" spc="0" normalizeH="0" noProof="0" dirty="0">
                <a:ln>
                  <a:noFill/>
                </a:ln>
                <a:solidFill>
                  <a:schemeClr val="tx1">
                    <a:lumMod val="75000"/>
                    <a:lumOff val="25000"/>
                  </a:schemeClr>
                </a:solidFill>
                <a:effectLst/>
                <a:uLnTx/>
                <a:uFillTx/>
                <a:latin typeface="Segoe UI"/>
                <a:ea typeface="微软雅黑" panose="020B0503020204020204" pitchFamily="34" charset="-122"/>
                <a:cs typeface="+mn-cs"/>
              </a:rPr>
              <a:t>终端总裁</a:t>
            </a:r>
          </a:p>
        </p:txBody>
      </p:sp>
      <p:sp>
        <p:nvSpPr>
          <p:cNvPr id="17" name="文本框 16">
            <a:extLst>
              <a:ext uri="{FF2B5EF4-FFF2-40B4-BE49-F238E27FC236}">
                <a16:creationId xmlns:a16="http://schemas.microsoft.com/office/drawing/2014/main" id="{C5ECC326-3D8E-43D9-97CC-6A3055EBB62B}"/>
              </a:ext>
            </a:extLst>
          </p:cNvPr>
          <p:cNvSpPr txBox="1"/>
          <p:nvPr/>
        </p:nvSpPr>
        <p:spPr>
          <a:xfrm>
            <a:off x="9834367" y="5001058"/>
            <a:ext cx="1847273"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srgbClr val="0070C0"/>
                </a:solidFill>
                <a:effectLst/>
                <a:uLnTx/>
                <a:uFillTx/>
                <a:latin typeface="Segoe UI"/>
                <a:ea typeface="微软雅黑" panose="020B0503020204020204" pitchFamily="34" charset="-122"/>
                <a:cs typeface="+mn-cs"/>
              </a:rPr>
              <a:t>张平安</a:t>
            </a:r>
            <a:endParaRPr kumimoji="0" lang="en-US" altLang="zh-CN" sz="1600" b="0" i="0" u="none" strike="noStrike" kern="1200" cap="none" spc="0" normalizeH="0" noProof="0" dirty="0">
              <a:ln>
                <a:noFill/>
              </a:ln>
              <a:solidFill>
                <a:srgbClr val="0070C0"/>
              </a:solidFill>
              <a:effectLst/>
              <a:uLnTx/>
              <a:uFillTx/>
              <a:latin typeface="Segoe UI"/>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noProof="0" dirty="0">
                <a:ln>
                  <a:noFill/>
                </a:ln>
                <a:solidFill>
                  <a:schemeClr val="tx1">
                    <a:lumMod val="75000"/>
                    <a:lumOff val="25000"/>
                  </a:schemeClr>
                </a:solidFill>
                <a:effectLst/>
                <a:uLnTx/>
                <a:uFillTx/>
                <a:latin typeface="Segoe UI"/>
                <a:ea typeface="微软雅黑" panose="020B0503020204020204" pitchFamily="34" charset="-122"/>
                <a:cs typeface="+mn-cs"/>
              </a:rPr>
              <a:t>1996</a:t>
            </a:r>
            <a:r>
              <a:rPr kumimoji="0" lang="zh-CN" altLang="en-US" sz="1600" b="0" i="0" u="none" strike="noStrike" kern="1200" cap="none" spc="0" normalizeH="0" noProof="0" dirty="0">
                <a:ln>
                  <a:noFill/>
                </a:ln>
                <a:solidFill>
                  <a:schemeClr val="tx1">
                    <a:lumMod val="75000"/>
                    <a:lumOff val="25000"/>
                  </a:schemeClr>
                </a:solidFill>
                <a:effectLst/>
                <a:uLnTx/>
                <a:uFillTx/>
                <a:latin typeface="Segoe UI"/>
                <a:ea typeface="微软雅黑" panose="020B0503020204020204" pitchFamily="34" charset="-122"/>
                <a:cs typeface="+mn-cs"/>
              </a:rPr>
              <a:t>届硕士</a:t>
            </a:r>
            <a:endParaRPr kumimoji="0" lang="en-US" altLang="zh-CN" sz="1600" b="0" i="0" u="none" strike="noStrike" kern="1200" cap="none" spc="0" normalizeH="0" noProof="0" dirty="0">
              <a:ln>
                <a:noFill/>
              </a:ln>
              <a:solidFill>
                <a:schemeClr val="tx1">
                  <a:lumMod val="75000"/>
                  <a:lumOff val="25000"/>
                </a:schemeClr>
              </a:solidFill>
              <a:effectLst/>
              <a:uLnTx/>
              <a:uFillTx/>
              <a:latin typeface="Segoe UI"/>
              <a:ea typeface="微软雅黑" panose="020B0503020204020204" pitchFamily="34" charset="-122"/>
              <a:cs typeface="+mn-cs"/>
            </a:endParaRPr>
          </a:p>
          <a:p>
            <a:pPr lvl="0" algn="ctr">
              <a:defRPr/>
            </a:pPr>
            <a:r>
              <a:rPr lang="zh-CN" altLang="en-US" sz="1600" dirty="0">
                <a:solidFill>
                  <a:schemeClr val="tx1">
                    <a:lumMod val="75000"/>
                    <a:lumOff val="25000"/>
                  </a:schemeClr>
                </a:solidFill>
                <a:latin typeface="Segoe UI"/>
                <a:ea typeface="微软雅黑" panose="020B0503020204020204" pitchFamily="34" charset="-122"/>
              </a:rPr>
              <a:t>华为高级副总裁</a:t>
            </a:r>
            <a:endParaRPr lang="en-US" altLang="zh-CN" sz="1600" dirty="0">
              <a:solidFill>
                <a:schemeClr val="tx1">
                  <a:lumMod val="75000"/>
                  <a:lumOff val="25000"/>
                </a:schemeClr>
              </a:solidFill>
              <a:latin typeface="Segoe UI"/>
              <a:ea typeface="微软雅黑" panose="020B0503020204020204" pitchFamily="34" charset="-122"/>
            </a:endParaRPr>
          </a:p>
          <a:p>
            <a:pPr lvl="0" algn="ctr">
              <a:defRPr/>
            </a:pPr>
            <a:r>
              <a:rPr lang="zh-CN" altLang="en-US" sz="1600" dirty="0">
                <a:solidFill>
                  <a:schemeClr val="tx1">
                    <a:lumMod val="75000"/>
                    <a:lumOff val="25000"/>
                  </a:schemeClr>
                </a:solidFill>
                <a:latin typeface="Segoe UI"/>
                <a:ea typeface="微软雅黑" panose="020B0503020204020204" pitchFamily="34" charset="-122"/>
              </a:rPr>
              <a:t>华为云</a:t>
            </a:r>
            <a:r>
              <a:rPr lang="en-US" altLang="zh-CN" sz="1600" dirty="0">
                <a:solidFill>
                  <a:schemeClr val="tx1">
                    <a:lumMod val="75000"/>
                    <a:lumOff val="25000"/>
                  </a:schemeClr>
                </a:solidFill>
                <a:latin typeface="Segoe UI"/>
                <a:ea typeface="微软雅黑" panose="020B0503020204020204" pitchFamily="34" charset="-122"/>
              </a:rPr>
              <a:t>CEO</a:t>
            </a:r>
          </a:p>
          <a:p>
            <a:pPr lvl="0" algn="ctr">
              <a:defRPr/>
            </a:pPr>
            <a:r>
              <a:rPr lang="zh-CN" altLang="en-US" sz="1600" dirty="0">
                <a:solidFill>
                  <a:schemeClr val="tx1">
                    <a:lumMod val="75000"/>
                    <a:lumOff val="25000"/>
                  </a:schemeClr>
                </a:solidFill>
                <a:latin typeface="Segoe UI"/>
                <a:ea typeface="微软雅黑" panose="020B0503020204020204" pitchFamily="34" charset="-122"/>
              </a:rPr>
              <a:t>消费者云服务总裁</a:t>
            </a:r>
            <a:endParaRPr kumimoji="0" lang="zh-CN" altLang="en-US" sz="1600" b="0" i="0" u="none" strike="noStrike" kern="1200" cap="none" spc="0" normalizeH="0" noProof="0" dirty="0">
              <a:ln>
                <a:noFill/>
              </a:ln>
              <a:solidFill>
                <a:schemeClr val="tx1">
                  <a:lumMod val="75000"/>
                  <a:lumOff val="25000"/>
                </a:schemeClr>
              </a:solidFill>
              <a:effectLst/>
              <a:uLnTx/>
              <a:uFillTx/>
              <a:latin typeface="Segoe UI"/>
              <a:ea typeface="微软雅黑" panose="020B0503020204020204" pitchFamily="34" charset="-122"/>
              <a:cs typeface="+mn-cs"/>
            </a:endParaRPr>
          </a:p>
        </p:txBody>
      </p:sp>
      <p:pic>
        <p:nvPicPr>
          <p:cNvPr id="18" name="图片 17">
            <a:extLst>
              <a:ext uri="{FF2B5EF4-FFF2-40B4-BE49-F238E27FC236}">
                <a16:creationId xmlns:a16="http://schemas.microsoft.com/office/drawing/2014/main" id="{3E568E23-7E9C-4F64-9354-C96AAB7A66CB}"/>
              </a:ext>
            </a:extLst>
          </p:cNvPr>
          <p:cNvPicPr>
            <a:picLocks noChangeAspect="1"/>
          </p:cNvPicPr>
          <p:nvPr/>
        </p:nvPicPr>
        <p:blipFill>
          <a:blip r:embed="rId10"/>
          <a:stretch>
            <a:fillRect/>
          </a:stretch>
        </p:blipFill>
        <p:spPr>
          <a:xfrm>
            <a:off x="10053187" y="2838237"/>
            <a:ext cx="1409635" cy="1961622"/>
          </a:xfrm>
          <a:prstGeom prst="rect">
            <a:avLst/>
          </a:prstGeom>
        </p:spPr>
      </p:pic>
      <p:sp>
        <p:nvSpPr>
          <p:cNvPr id="7" name="文本框 6">
            <a:extLst>
              <a:ext uri="{FF2B5EF4-FFF2-40B4-BE49-F238E27FC236}">
                <a16:creationId xmlns:a16="http://schemas.microsoft.com/office/drawing/2014/main" id="{5D8A7290-5F48-42AD-96CA-97300D1D7AC8}"/>
              </a:ext>
            </a:extLst>
          </p:cNvPr>
          <p:cNvSpPr txBox="1"/>
          <p:nvPr/>
        </p:nvSpPr>
        <p:spPr>
          <a:xfrm>
            <a:off x="704761" y="4124352"/>
            <a:ext cx="3668682" cy="2030492"/>
          </a:xfrm>
          <a:prstGeom prst="rect">
            <a:avLst/>
          </a:prstGeom>
          <a:noFill/>
        </p:spPr>
        <p:txBody>
          <a:bodyPr wrap="square" rtlCol="0">
            <a:spAutoFit/>
          </a:bodyPr>
          <a:lstStyle/>
          <a:p>
            <a:pPr algn="ctr">
              <a:lnSpc>
                <a:spcPct val="120000"/>
              </a:lnSpc>
              <a:spcBef>
                <a:spcPts val="600"/>
              </a:spcBef>
            </a:pPr>
            <a:r>
              <a:rPr lang="zh-CN" altLang="en-US" dirty="0">
                <a:solidFill>
                  <a:srgbClr val="0070C0"/>
                </a:solidFill>
                <a:latin typeface="Segoe UI"/>
                <a:ea typeface="微软雅黑" panose="020B0503020204020204" pitchFamily="34" charset="-122"/>
              </a:rPr>
              <a:t>段永平，</a:t>
            </a:r>
            <a:r>
              <a:rPr lang="en-US" altLang="zh-CN" dirty="0">
                <a:solidFill>
                  <a:srgbClr val="0070C0"/>
                </a:solidFill>
                <a:latin typeface="Segoe UI"/>
                <a:ea typeface="微软雅黑" panose="020B0503020204020204" pitchFamily="34" charset="-122"/>
              </a:rPr>
              <a:t>1983</a:t>
            </a:r>
            <a:r>
              <a:rPr lang="zh-CN" altLang="en-US" dirty="0">
                <a:solidFill>
                  <a:srgbClr val="0070C0"/>
                </a:solidFill>
                <a:latin typeface="Segoe UI"/>
                <a:ea typeface="微软雅黑" panose="020B0503020204020204" pitchFamily="34" charset="-122"/>
              </a:rPr>
              <a:t>届本科</a:t>
            </a:r>
            <a:endParaRPr lang="en-US" altLang="zh-CN" dirty="0">
              <a:solidFill>
                <a:srgbClr val="0070C0"/>
              </a:solidFill>
              <a:latin typeface="Segoe UI"/>
              <a:ea typeface="微软雅黑" panose="020B0503020204020204" pitchFamily="34" charset="-122"/>
            </a:endParaRPr>
          </a:p>
          <a:p>
            <a:pPr>
              <a:lnSpc>
                <a:spcPct val="120000"/>
              </a:lnSpc>
              <a:spcBef>
                <a:spcPts val="600"/>
              </a:spcBef>
            </a:pPr>
            <a:r>
              <a:rPr lang="zh-CN" altLang="en-US" sz="1600" dirty="0">
                <a:solidFill>
                  <a:schemeClr val="tx1">
                    <a:lumMod val="75000"/>
                    <a:lumOff val="25000"/>
                  </a:schemeClr>
                </a:solidFill>
                <a:latin typeface="Segoe UI"/>
                <a:ea typeface="微软雅黑" panose="020B0503020204020204" pitchFamily="34" charset="-122"/>
              </a:rPr>
              <a:t>曾以创立“小霸王”和“步步高”两个知名品牌而闻名全国。</a:t>
            </a:r>
          </a:p>
          <a:p>
            <a:pPr>
              <a:lnSpc>
                <a:spcPct val="120000"/>
              </a:lnSpc>
              <a:spcBef>
                <a:spcPts val="600"/>
              </a:spcBef>
            </a:pPr>
            <a:r>
              <a:rPr lang="zh-CN" altLang="en-US" sz="1600" dirty="0">
                <a:solidFill>
                  <a:schemeClr val="tx1">
                    <a:lumMod val="75000"/>
                    <a:lumOff val="25000"/>
                  </a:schemeClr>
                </a:solidFill>
                <a:latin typeface="Segoe UI"/>
                <a:ea typeface="微软雅黑" panose="020B0503020204020204" pitchFamily="34" charset="-122"/>
              </a:rPr>
              <a:t>在</a:t>
            </a:r>
            <a:r>
              <a:rPr lang="en-US" altLang="zh-CN" sz="1600" dirty="0">
                <a:solidFill>
                  <a:schemeClr val="tx1">
                    <a:lumMod val="75000"/>
                    <a:lumOff val="25000"/>
                  </a:schemeClr>
                </a:solidFill>
                <a:latin typeface="Segoe UI"/>
                <a:ea typeface="微软雅黑" panose="020B0503020204020204" pitchFamily="34" charset="-122"/>
              </a:rPr>
              <a:t>2001</a:t>
            </a:r>
            <a:r>
              <a:rPr lang="zh-CN" altLang="en-US" sz="1600" dirty="0">
                <a:solidFill>
                  <a:schemeClr val="tx1">
                    <a:lumMod val="75000"/>
                    <a:lumOff val="25000"/>
                  </a:schemeClr>
                </a:solidFill>
                <a:latin typeface="Segoe UI"/>
                <a:ea typeface="微软雅黑" panose="020B0503020204020204" pitchFamily="34" charset="-122"/>
              </a:rPr>
              <a:t>年后，将步步高按照业务类型分为三大块，成立为三家独立的公司，</a:t>
            </a:r>
            <a:r>
              <a:rPr lang="en-US" altLang="zh-CN" sz="1600" dirty="0">
                <a:solidFill>
                  <a:srgbClr val="0070C0"/>
                </a:solidFill>
                <a:latin typeface="Segoe UI"/>
                <a:ea typeface="微软雅黑" panose="020B0503020204020204" pitchFamily="34" charset="-122"/>
              </a:rPr>
              <a:t>OPPO</a:t>
            </a:r>
            <a:r>
              <a:rPr lang="zh-CN" altLang="en-US" sz="1600" dirty="0">
                <a:solidFill>
                  <a:srgbClr val="0070C0"/>
                </a:solidFill>
                <a:latin typeface="Segoe UI"/>
                <a:ea typeface="微软雅黑" panose="020B0503020204020204" pitchFamily="34" charset="-122"/>
              </a:rPr>
              <a:t>、</a:t>
            </a:r>
            <a:r>
              <a:rPr lang="en-US" altLang="zh-CN" sz="1600" dirty="0">
                <a:solidFill>
                  <a:srgbClr val="0070C0"/>
                </a:solidFill>
                <a:latin typeface="Segoe UI"/>
                <a:ea typeface="微软雅黑" panose="020B0503020204020204" pitchFamily="34" charset="-122"/>
              </a:rPr>
              <a:t>vivo</a:t>
            </a:r>
            <a:r>
              <a:rPr lang="zh-CN" altLang="en-US" sz="1600" dirty="0">
                <a:solidFill>
                  <a:srgbClr val="0070C0"/>
                </a:solidFill>
                <a:latin typeface="Segoe UI"/>
                <a:ea typeface="微软雅黑" panose="020B0503020204020204" pitchFamily="34" charset="-122"/>
              </a:rPr>
              <a:t>、一加</a:t>
            </a:r>
            <a:r>
              <a:rPr lang="zh-CN" altLang="en-US" sz="1600" dirty="0">
                <a:solidFill>
                  <a:schemeClr val="tx1">
                    <a:lumMod val="75000"/>
                    <a:lumOff val="25000"/>
                  </a:schemeClr>
                </a:solidFill>
                <a:latin typeface="Segoe UI"/>
                <a:ea typeface="微软雅黑" panose="020B0503020204020204" pitchFamily="34" charset="-122"/>
              </a:rPr>
              <a:t>。</a:t>
            </a:r>
          </a:p>
        </p:txBody>
      </p:sp>
    </p:spTree>
    <p:extLst>
      <p:ext uri="{BB962C8B-B14F-4D97-AF65-F5344CB8AC3E}">
        <p14:creationId xmlns:p14="http://schemas.microsoft.com/office/powerpoint/2010/main" val="176918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主板电路可分为板级、晶体管级、版图级三个层次</a:t>
            </a:r>
          </a:p>
        </p:txBody>
      </p:sp>
      <p:sp>
        <p:nvSpPr>
          <p:cNvPr id="6" name="内容占位符 5"/>
          <p:cNvSpPr>
            <a:spLocks noGrp="1"/>
          </p:cNvSpPr>
          <p:nvPr>
            <p:ph idx="1"/>
          </p:nvPr>
        </p:nvSpPr>
        <p:spPr>
          <a:xfrm>
            <a:off x="4100079" y="5787892"/>
            <a:ext cx="7751610" cy="437186"/>
          </a:xfrm>
        </p:spPr>
        <p:txBody>
          <a:bodyPr/>
          <a:lstStyle/>
          <a:p>
            <a:pPr>
              <a:lnSpc>
                <a:spcPct val="120000"/>
              </a:lnSpc>
              <a:spcBef>
                <a:spcPts val="600"/>
              </a:spcBef>
            </a:pPr>
            <a:r>
              <a:rPr lang="zh-CN" altLang="en-US" dirty="0">
                <a:solidFill>
                  <a:srgbClr val="B01F24"/>
                </a:solidFill>
              </a:rPr>
              <a:t>每一层又分解成若干模块的组合，上层电路模块由下层电路构成</a:t>
            </a:r>
          </a:p>
          <a:p>
            <a:pPr>
              <a:lnSpc>
                <a:spcPct val="120000"/>
              </a:lnSpc>
              <a:spcBef>
                <a:spcPts val="600"/>
              </a:spcBef>
            </a:pPr>
            <a:endParaRPr lang="zh-CN" altLang="en-US" dirty="0">
              <a:solidFill>
                <a:srgbClr val="663300"/>
              </a:solidFill>
            </a:endParaRPr>
          </a:p>
        </p:txBody>
      </p:sp>
      <p:pic>
        <p:nvPicPr>
          <p:cNvPr id="16" name="Picture 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0832" y="1524725"/>
            <a:ext cx="2238577" cy="4068415"/>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Rectangle 55"/>
          <p:cNvSpPr>
            <a:spLocks noChangeArrowheads="1"/>
          </p:cNvSpPr>
          <p:nvPr/>
        </p:nvSpPr>
        <p:spPr bwMode="auto">
          <a:xfrm>
            <a:off x="656572" y="5623533"/>
            <a:ext cx="2955730" cy="7017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lnSpc>
                <a:spcPct val="110000"/>
              </a:lnSpc>
            </a:pPr>
            <a:r>
              <a:rPr lang="zh-CN" altLang="en-US" b="1" dirty="0">
                <a:solidFill>
                  <a:srgbClr val="0070C0"/>
                </a:solidFill>
                <a:latin typeface="微软雅黑"/>
                <a:ea typeface="微软雅黑"/>
                <a:cs typeface="微软雅黑"/>
              </a:rPr>
              <a:t>核心元件是芯片组，即图中①</a:t>
            </a:r>
            <a:r>
              <a:rPr lang="en-US" altLang="zh-CN" b="1" dirty="0">
                <a:solidFill>
                  <a:srgbClr val="0070C0"/>
                </a:solidFill>
                <a:latin typeface="微软雅黑"/>
                <a:ea typeface="微软雅黑"/>
                <a:cs typeface="微软雅黑"/>
              </a:rPr>
              <a:t>-</a:t>
            </a:r>
            <a:r>
              <a:rPr lang="zh-CN" altLang="en-US" b="1" dirty="0">
                <a:solidFill>
                  <a:srgbClr val="0070C0"/>
                </a:solidFill>
                <a:latin typeface="微软雅黑"/>
                <a:ea typeface="微软雅黑"/>
                <a:cs typeface="微软雅黑"/>
              </a:rPr>
              <a:t>⑦等多个芯片</a:t>
            </a:r>
          </a:p>
        </p:txBody>
      </p:sp>
      <p:sp>
        <p:nvSpPr>
          <p:cNvPr id="19" name="内容占位符 5"/>
          <p:cNvSpPr txBox="1">
            <a:spLocks/>
          </p:cNvSpPr>
          <p:nvPr/>
        </p:nvSpPr>
        <p:spPr>
          <a:xfrm>
            <a:off x="6419409" y="1614824"/>
            <a:ext cx="5236972" cy="787385"/>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4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20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3050" indent="-273050">
              <a:spcBef>
                <a:spcPct val="20000"/>
              </a:spcBef>
              <a:buClr>
                <a:schemeClr val="tx1">
                  <a:lumMod val="75000"/>
                  <a:lumOff val="25000"/>
                </a:schemeClr>
              </a:buClr>
              <a:buSzPct val="85000"/>
            </a:pPr>
            <a:r>
              <a:rPr lang="zh-CN" altLang="en-US" sz="1800" dirty="0">
                <a:solidFill>
                  <a:srgbClr val="0070C0"/>
                </a:solidFill>
                <a:ea typeface="微软雅黑"/>
                <a:cs typeface="微软雅黑"/>
              </a:rPr>
              <a:t>积木级：</a:t>
            </a:r>
            <a:r>
              <a:rPr lang="zh-CN" altLang="en-US" sz="1800" dirty="0">
                <a:ea typeface="微软雅黑"/>
                <a:cs typeface="微软雅黑"/>
              </a:rPr>
              <a:t>核心元件是芯片组 </a:t>
            </a:r>
            <a:r>
              <a:rPr lang="en-US" altLang="zh-CN" sz="1800" dirty="0">
                <a:ea typeface="微软雅黑"/>
                <a:cs typeface="微软雅黑"/>
              </a:rPr>
              <a:t>(</a:t>
            </a:r>
            <a:r>
              <a:rPr lang="zh-CN" altLang="en-US" sz="1800" dirty="0">
                <a:ea typeface="微软雅黑"/>
                <a:cs typeface="微软雅黑"/>
              </a:rPr>
              <a:t>基于</a:t>
            </a:r>
            <a:r>
              <a:rPr lang="en-US" altLang="zh-CN" sz="1800" dirty="0">
                <a:ea typeface="微软雅黑"/>
                <a:cs typeface="微软雅黑"/>
              </a:rPr>
              <a:t>PCB</a:t>
            </a:r>
            <a:r>
              <a:rPr lang="zh-CN" altLang="en-US" sz="1800" dirty="0">
                <a:ea typeface="微软雅黑"/>
                <a:cs typeface="微软雅黑"/>
              </a:rPr>
              <a:t>平台的电路，简称板级电路</a:t>
            </a:r>
            <a:r>
              <a:rPr lang="en-US" altLang="zh-CN" sz="1800" dirty="0">
                <a:ea typeface="微软雅黑"/>
                <a:cs typeface="微软雅黑"/>
              </a:rPr>
              <a:t>)</a:t>
            </a:r>
            <a:endParaRPr lang="zh-CN" altLang="en-US" sz="1800" dirty="0"/>
          </a:p>
        </p:txBody>
      </p:sp>
      <p:sp>
        <p:nvSpPr>
          <p:cNvPr id="20" name="内容占位符 5"/>
          <p:cNvSpPr txBox="1">
            <a:spLocks/>
          </p:cNvSpPr>
          <p:nvPr/>
        </p:nvSpPr>
        <p:spPr>
          <a:xfrm>
            <a:off x="6416651" y="3032370"/>
            <a:ext cx="5268873" cy="1178348"/>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4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20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3050" indent="-273050">
              <a:spcBef>
                <a:spcPct val="20000"/>
              </a:spcBef>
              <a:buClr>
                <a:schemeClr val="tx1">
                  <a:lumMod val="75000"/>
                  <a:lumOff val="25000"/>
                </a:schemeClr>
              </a:buClr>
              <a:buSzPct val="85000"/>
            </a:pPr>
            <a:r>
              <a:rPr lang="zh-CN" altLang="en-US" sz="1800" dirty="0">
                <a:solidFill>
                  <a:srgbClr val="0070C0"/>
                </a:solidFill>
                <a:ea typeface="微软雅黑"/>
                <a:cs typeface="微软雅黑"/>
              </a:rPr>
              <a:t>晶体管与无源元件级：</a:t>
            </a:r>
            <a:r>
              <a:rPr lang="zh-CN" altLang="en-US" sz="1800" dirty="0">
                <a:ea typeface="微软雅黑"/>
                <a:cs typeface="微软雅黑"/>
              </a:rPr>
              <a:t>芯片内的电路，制作在硅片上</a:t>
            </a:r>
            <a:r>
              <a:rPr lang="en-US" altLang="zh-CN" sz="1800" dirty="0">
                <a:ea typeface="微软雅黑"/>
                <a:cs typeface="微软雅黑"/>
              </a:rPr>
              <a:t> (</a:t>
            </a:r>
            <a:r>
              <a:rPr lang="zh-CN" altLang="en-US" sz="1800" dirty="0">
                <a:ea typeface="微软雅黑"/>
                <a:cs typeface="微软雅黑"/>
              </a:rPr>
              <a:t>简称晶体管级电路</a:t>
            </a:r>
            <a:r>
              <a:rPr lang="en-US" altLang="zh-CN" sz="1800" dirty="0">
                <a:ea typeface="微软雅黑"/>
                <a:cs typeface="微软雅黑"/>
              </a:rPr>
              <a:t>)</a:t>
            </a:r>
          </a:p>
        </p:txBody>
      </p:sp>
      <p:sp>
        <p:nvSpPr>
          <p:cNvPr id="21" name="内容占位符 5"/>
          <p:cNvSpPr txBox="1">
            <a:spLocks/>
          </p:cNvSpPr>
          <p:nvPr/>
        </p:nvSpPr>
        <p:spPr>
          <a:xfrm>
            <a:off x="6426005" y="4648817"/>
            <a:ext cx="5252922" cy="783630"/>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4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20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3050" indent="-273050">
              <a:lnSpc>
                <a:spcPct val="120000"/>
              </a:lnSpc>
              <a:spcBef>
                <a:spcPct val="20000"/>
              </a:spcBef>
              <a:buClr>
                <a:schemeClr val="tx1">
                  <a:lumMod val="75000"/>
                  <a:lumOff val="25000"/>
                </a:schemeClr>
              </a:buClr>
              <a:buSzPct val="85000"/>
            </a:pPr>
            <a:r>
              <a:rPr lang="zh-CN" altLang="en-US" sz="1800" dirty="0">
                <a:solidFill>
                  <a:srgbClr val="0070C0"/>
                </a:solidFill>
                <a:ea typeface="微软雅黑"/>
                <a:cs typeface="微软雅黑"/>
              </a:rPr>
              <a:t>版图级：</a:t>
            </a:r>
            <a:r>
              <a:rPr lang="zh-CN" altLang="en-US" sz="1800" dirty="0">
                <a:ea typeface="微软雅黑"/>
                <a:cs typeface="微软雅黑"/>
              </a:rPr>
              <a:t>将晶体管级电路转化为可生产的版图</a:t>
            </a:r>
            <a:endParaRPr lang="en-US" altLang="zh-CN" sz="1800" dirty="0">
              <a:ea typeface="微软雅黑"/>
              <a:cs typeface="微软雅黑"/>
            </a:endParaRPr>
          </a:p>
        </p:txBody>
      </p:sp>
      <p:pic>
        <p:nvPicPr>
          <p:cNvPr id="3" name="图片 2"/>
          <p:cNvPicPr>
            <a:picLocks noChangeAspect="1"/>
          </p:cNvPicPr>
          <p:nvPr/>
        </p:nvPicPr>
        <p:blipFill>
          <a:blip r:embed="rId3"/>
          <a:stretch>
            <a:fillRect/>
          </a:stretch>
        </p:blipFill>
        <p:spPr>
          <a:xfrm>
            <a:off x="656572" y="1511946"/>
            <a:ext cx="3069583" cy="2185844"/>
          </a:xfrm>
          <a:prstGeom prst="rect">
            <a:avLst/>
          </a:prstGeom>
        </p:spPr>
      </p:pic>
      <p:pic>
        <p:nvPicPr>
          <p:cNvPr id="5" name="图片 4"/>
          <p:cNvPicPr>
            <a:picLocks noChangeAspect="1"/>
          </p:cNvPicPr>
          <p:nvPr/>
        </p:nvPicPr>
        <p:blipFill>
          <a:blip r:embed="rId4"/>
          <a:stretch>
            <a:fillRect/>
          </a:stretch>
        </p:blipFill>
        <p:spPr>
          <a:xfrm>
            <a:off x="672442" y="3813807"/>
            <a:ext cx="3053713" cy="1692630"/>
          </a:xfrm>
          <a:prstGeom prst="rect">
            <a:avLst/>
          </a:prstGeom>
        </p:spPr>
      </p:pic>
    </p:spTree>
    <p:extLst>
      <p:ext uri="{BB962C8B-B14F-4D97-AF65-F5344CB8AC3E}">
        <p14:creationId xmlns:p14="http://schemas.microsoft.com/office/powerpoint/2010/main" val="222073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构成手机板级电路的功能模块</a:t>
            </a:r>
          </a:p>
        </p:txBody>
      </p:sp>
      <p:sp>
        <p:nvSpPr>
          <p:cNvPr id="3" name="内容占位符 2"/>
          <p:cNvSpPr>
            <a:spLocks noGrp="1"/>
          </p:cNvSpPr>
          <p:nvPr>
            <p:ph idx="1"/>
          </p:nvPr>
        </p:nvSpPr>
        <p:spPr>
          <a:xfrm>
            <a:off x="7457243" y="1317191"/>
            <a:ext cx="4181382" cy="3565527"/>
          </a:xfrm>
        </p:spPr>
        <p:txBody>
          <a:bodyPr/>
          <a:lstStyle/>
          <a:p>
            <a:r>
              <a:rPr kumimoji="1" lang="zh-CN" altLang="en-US" dirty="0"/>
              <a:t>板级电路的基础是一块多层印刷电路板 </a:t>
            </a:r>
            <a:r>
              <a:rPr kumimoji="1" lang="en-US" altLang="zh-CN" dirty="0"/>
              <a:t>(PCB)</a:t>
            </a:r>
          </a:p>
          <a:p>
            <a:r>
              <a:rPr kumimoji="1" lang="zh-CN" altLang="en-US" dirty="0"/>
              <a:t>在它上面集成安装了组成手机的主要电气元件 </a:t>
            </a:r>
            <a:r>
              <a:rPr kumimoji="1" lang="en-US" altLang="zh-CN" dirty="0"/>
              <a:t>(</a:t>
            </a:r>
            <a:r>
              <a:rPr kumimoji="1" lang="zh-CN" altLang="en-US" dirty="0"/>
              <a:t>图中为</a:t>
            </a:r>
            <a:r>
              <a:rPr kumimoji="1" lang="en-US" altLang="zh-CN" dirty="0"/>
              <a:t>19</a:t>
            </a:r>
            <a:r>
              <a:rPr kumimoji="1" lang="zh-CN" altLang="en-US" dirty="0"/>
              <a:t>个功能模块</a:t>
            </a:r>
            <a:r>
              <a:rPr kumimoji="1" lang="en-US" altLang="zh-CN" dirty="0"/>
              <a:t>)</a:t>
            </a:r>
          </a:p>
          <a:p>
            <a:r>
              <a:rPr kumimoji="1" lang="zh-CN" altLang="en-US" dirty="0"/>
              <a:t>通过</a:t>
            </a:r>
            <a:r>
              <a:rPr kumimoji="1" lang="en-US" altLang="zh-CN" dirty="0"/>
              <a:t>PCB</a:t>
            </a:r>
            <a:r>
              <a:rPr kumimoji="1" lang="zh-CN" altLang="en-US" dirty="0"/>
              <a:t>上的金属导线有针对性地互连而构成一个系统</a:t>
            </a:r>
          </a:p>
          <a:p>
            <a:endParaRPr kumimoji="1" lang="zh-CN" altLang="en-US" dirty="0"/>
          </a:p>
        </p:txBody>
      </p:sp>
      <p:pic>
        <p:nvPicPr>
          <p:cNvPr id="5" name="图片 4">
            <a:extLst>
              <a:ext uri="{FF2B5EF4-FFF2-40B4-BE49-F238E27FC236}">
                <a16:creationId xmlns:a16="http://schemas.microsoft.com/office/drawing/2014/main" id="{AA64604D-2D85-4DD0-9843-1C2197F9D8E6}"/>
              </a:ext>
            </a:extLst>
          </p:cNvPr>
          <p:cNvPicPr>
            <a:picLocks noChangeAspect="1"/>
          </p:cNvPicPr>
          <p:nvPr/>
        </p:nvPicPr>
        <p:blipFill>
          <a:blip r:embed="rId2"/>
          <a:stretch>
            <a:fillRect/>
          </a:stretch>
        </p:blipFill>
        <p:spPr>
          <a:xfrm>
            <a:off x="735576" y="1379335"/>
            <a:ext cx="6384315" cy="4895764"/>
          </a:xfrm>
          <a:prstGeom prst="rect">
            <a:avLst/>
          </a:prstGeom>
        </p:spPr>
      </p:pic>
    </p:spTree>
    <p:extLst>
      <p:ext uri="{BB962C8B-B14F-4D97-AF65-F5344CB8AC3E}">
        <p14:creationId xmlns:p14="http://schemas.microsoft.com/office/powerpoint/2010/main" val="295033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https://cdn1.byjus.com/wp-content/uploads/2019/07/Circuit-Diagram.png">
            <a:extLst>
              <a:ext uri="{FF2B5EF4-FFF2-40B4-BE49-F238E27FC236}">
                <a16:creationId xmlns:a16="http://schemas.microsoft.com/office/drawing/2014/main" id="{5EBB6B26-618D-45F1-A8D7-6E873F8506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55" t="10195" r="7728" b="5122"/>
          <a:stretch/>
        </p:blipFill>
        <p:spPr bwMode="auto">
          <a:xfrm>
            <a:off x="5686202" y="982886"/>
            <a:ext cx="5894808" cy="282312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a:t>板级电路分析要解决的问题</a:t>
            </a:r>
            <a:endParaRPr lang="zh-CN" altLang="en-US" dirty="0"/>
          </a:p>
        </p:txBody>
      </p:sp>
      <p:sp>
        <p:nvSpPr>
          <p:cNvPr id="3" name="内容占位符 2"/>
          <p:cNvSpPr>
            <a:spLocks noGrp="1"/>
          </p:cNvSpPr>
          <p:nvPr>
            <p:ph idx="1"/>
          </p:nvPr>
        </p:nvSpPr>
        <p:spPr>
          <a:xfrm>
            <a:off x="446942" y="2652242"/>
            <a:ext cx="11298116" cy="3606515"/>
          </a:xfrm>
        </p:spPr>
        <p:txBody>
          <a:bodyPr/>
          <a:lstStyle/>
          <a:p>
            <a:pPr>
              <a:spcAft>
                <a:spcPts val="0"/>
              </a:spcAft>
            </a:pPr>
            <a:r>
              <a:rPr lang="zh-CN" altLang="en-US" dirty="0"/>
              <a:t>各功能模块是啥样的？实现什么功能？</a:t>
            </a:r>
            <a:endParaRPr lang="en-US" altLang="zh-CN" dirty="0"/>
          </a:p>
          <a:p>
            <a:pPr marL="0" indent="0">
              <a:spcBef>
                <a:spcPts val="0"/>
              </a:spcBef>
              <a:buNone/>
            </a:pPr>
            <a:r>
              <a:rPr lang="en-US" altLang="zh-CN" dirty="0"/>
              <a:t>    </a:t>
            </a:r>
            <a:r>
              <a:rPr lang="zh-CN" altLang="en-US" dirty="0"/>
              <a:t>怎么互连起来？</a:t>
            </a:r>
            <a:endParaRPr lang="en-US" altLang="zh-CN" dirty="0"/>
          </a:p>
          <a:p>
            <a:r>
              <a:rPr lang="zh-CN" altLang="en-US" dirty="0"/>
              <a:t>各功能模块的符号表示</a:t>
            </a:r>
            <a:endParaRPr lang="en-US" altLang="zh-CN" dirty="0"/>
          </a:p>
          <a:p>
            <a:pPr lvl="1"/>
            <a:r>
              <a:rPr lang="zh-CN" altLang="en-US" dirty="0"/>
              <a:t>各功能模块的</a:t>
            </a:r>
            <a:r>
              <a:rPr lang="zh-CN" altLang="en-US" dirty="0">
                <a:solidFill>
                  <a:srgbClr val="0070C0"/>
                </a:solidFill>
              </a:rPr>
              <a:t>输入</a:t>
            </a:r>
            <a:r>
              <a:rPr lang="en-US" altLang="zh-CN" dirty="0">
                <a:solidFill>
                  <a:srgbClr val="0070C0"/>
                </a:solidFill>
              </a:rPr>
              <a:t>-</a:t>
            </a:r>
            <a:r>
              <a:rPr lang="zh-CN" altLang="en-US" dirty="0">
                <a:solidFill>
                  <a:srgbClr val="0070C0"/>
                </a:solidFill>
              </a:rPr>
              <a:t>输出关系</a:t>
            </a:r>
            <a:r>
              <a:rPr lang="zh-CN" altLang="en-US" dirty="0"/>
              <a:t>，或模块作为一个电气元件的</a:t>
            </a:r>
            <a:r>
              <a:rPr lang="zh-CN" altLang="en-US" dirty="0">
                <a:solidFill>
                  <a:srgbClr val="0070C0"/>
                </a:solidFill>
              </a:rPr>
              <a:t>约束关系</a:t>
            </a:r>
            <a:r>
              <a:rPr lang="zh-CN" altLang="en-US" dirty="0"/>
              <a:t>，</a:t>
            </a:r>
            <a:r>
              <a:rPr lang="en-US" altLang="zh-CN" i="1" dirty="0">
                <a:solidFill>
                  <a:srgbClr val="B01F24"/>
                </a:solidFill>
              </a:rPr>
              <a:t>I</a:t>
            </a:r>
            <a:r>
              <a:rPr lang="en-US" altLang="zh-CN" dirty="0">
                <a:solidFill>
                  <a:srgbClr val="B01F24"/>
                </a:solidFill>
              </a:rPr>
              <a:t>=</a:t>
            </a:r>
            <a:r>
              <a:rPr lang="en-US" altLang="zh-CN" i="1" dirty="0">
                <a:solidFill>
                  <a:srgbClr val="B01F24"/>
                </a:solidFill>
              </a:rPr>
              <a:t>f</a:t>
            </a:r>
            <a:r>
              <a:rPr lang="en-US" altLang="zh-CN" dirty="0">
                <a:solidFill>
                  <a:srgbClr val="B01F24"/>
                </a:solidFill>
              </a:rPr>
              <a:t>(</a:t>
            </a:r>
            <a:r>
              <a:rPr lang="en-US" altLang="zh-CN" i="1" dirty="0">
                <a:solidFill>
                  <a:srgbClr val="B01F24"/>
                </a:solidFill>
              </a:rPr>
              <a:t>V</a:t>
            </a:r>
            <a:r>
              <a:rPr lang="en-US" altLang="zh-CN" dirty="0">
                <a:solidFill>
                  <a:srgbClr val="B01F24"/>
                </a:solidFill>
              </a:rPr>
              <a:t>)</a:t>
            </a:r>
            <a:r>
              <a:rPr lang="zh-CN" altLang="en-US" dirty="0">
                <a:solidFill>
                  <a:srgbClr val="B01F24"/>
                </a:solidFill>
              </a:rPr>
              <a:t>， </a:t>
            </a:r>
            <a:r>
              <a:rPr lang="en-US" altLang="zh-CN" i="1" dirty="0">
                <a:solidFill>
                  <a:srgbClr val="B01F24"/>
                </a:solidFill>
              </a:rPr>
              <a:t>Q</a:t>
            </a:r>
            <a:r>
              <a:rPr lang="en-US" altLang="zh-CN" dirty="0">
                <a:solidFill>
                  <a:srgbClr val="B01F24"/>
                </a:solidFill>
              </a:rPr>
              <a:t>=</a:t>
            </a:r>
            <a:r>
              <a:rPr lang="en-US" altLang="zh-CN" i="1" dirty="0">
                <a:solidFill>
                  <a:srgbClr val="B01F24"/>
                </a:solidFill>
              </a:rPr>
              <a:t>f</a:t>
            </a:r>
            <a:r>
              <a:rPr lang="en-US" altLang="zh-CN" dirty="0">
                <a:solidFill>
                  <a:srgbClr val="B01F24"/>
                </a:solidFill>
              </a:rPr>
              <a:t>(</a:t>
            </a:r>
            <a:r>
              <a:rPr lang="en-US" altLang="zh-CN" i="1" dirty="0">
                <a:solidFill>
                  <a:srgbClr val="B01F24"/>
                </a:solidFill>
              </a:rPr>
              <a:t>V</a:t>
            </a:r>
            <a:r>
              <a:rPr lang="en-US" altLang="zh-CN" dirty="0">
                <a:solidFill>
                  <a:srgbClr val="B01F24"/>
                </a:solidFill>
              </a:rPr>
              <a:t>)</a:t>
            </a:r>
          </a:p>
          <a:p>
            <a:r>
              <a:rPr lang="zh-CN" altLang="en-US" dirty="0"/>
              <a:t>将符号表示的功能模块按实体</a:t>
            </a:r>
            <a:r>
              <a:rPr lang="zh-CN" altLang="en-US" dirty="0">
                <a:solidFill>
                  <a:srgbClr val="0070C0"/>
                </a:solidFill>
              </a:rPr>
              <a:t>电路拓扑结构</a:t>
            </a:r>
            <a:r>
              <a:rPr lang="zh-CN" altLang="en-US" dirty="0"/>
              <a:t>互连起来，得出板级电路的电路模型</a:t>
            </a:r>
          </a:p>
          <a:p>
            <a:r>
              <a:rPr lang="zh-CN" altLang="en-US" dirty="0"/>
              <a:t>在基本物理原理</a:t>
            </a:r>
            <a:r>
              <a:rPr lang="zh-CN" altLang="zh-CN" dirty="0"/>
              <a:t>（</a:t>
            </a:r>
            <a:r>
              <a:rPr lang="zh-CN" altLang="en-US" dirty="0">
                <a:solidFill>
                  <a:srgbClr val="0070C0"/>
                </a:solidFill>
              </a:rPr>
              <a:t>能量守恒、电流连续与电荷守恒</a:t>
            </a:r>
            <a:r>
              <a:rPr lang="zh-CN" altLang="en-US" dirty="0"/>
              <a:t>等）约束下，建立表示板级电路</a:t>
            </a:r>
            <a:r>
              <a:rPr lang="zh-CN" altLang="en-US" dirty="0">
                <a:solidFill>
                  <a:srgbClr val="0070C0"/>
                </a:solidFill>
              </a:rPr>
              <a:t>输入</a:t>
            </a:r>
            <a:r>
              <a:rPr lang="en-US" altLang="zh-CN" dirty="0">
                <a:solidFill>
                  <a:srgbClr val="0070C0"/>
                </a:solidFill>
              </a:rPr>
              <a:t>-</a:t>
            </a:r>
            <a:r>
              <a:rPr lang="zh-CN" altLang="en-US" dirty="0">
                <a:solidFill>
                  <a:srgbClr val="0070C0"/>
                </a:solidFill>
              </a:rPr>
              <a:t>输出关系</a:t>
            </a:r>
            <a:r>
              <a:rPr lang="zh-CN" altLang="en-US" dirty="0"/>
              <a:t>的电路方程，求解电路方程，预测板级电路的输入</a:t>
            </a:r>
            <a:r>
              <a:rPr lang="en-US" altLang="zh-CN" dirty="0"/>
              <a:t>-</a:t>
            </a:r>
            <a:r>
              <a:rPr lang="zh-CN" altLang="en-US" dirty="0"/>
              <a:t>输出关系。</a:t>
            </a:r>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233415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板级电路描述</a:t>
            </a:r>
          </a:p>
        </p:txBody>
      </p:sp>
      <p:sp>
        <p:nvSpPr>
          <p:cNvPr id="3" name="内容占位符 2"/>
          <p:cNvSpPr>
            <a:spLocks noGrp="1"/>
          </p:cNvSpPr>
          <p:nvPr>
            <p:ph idx="1"/>
          </p:nvPr>
        </p:nvSpPr>
        <p:spPr>
          <a:xfrm>
            <a:off x="436684" y="3618317"/>
            <a:ext cx="11298116" cy="2826871"/>
          </a:xfrm>
        </p:spPr>
        <p:txBody>
          <a:bodyPr/>
          <a:lstStyle/>
          <a:p>
            <a:r>
              <a:rPr kumimoji="1" lang="zh-CN" altLang="en-US" dirty="0"/>
              <a:t>主板电路的基础是一块多层印刷电路板</a:t>
            </a:r>
            <a:r>
              <a:rPr kumimoji="1" lang="zh-CN" altLang="en-US" sz="1800" dirty="0">
                <a:solidFill>
                  <a:srgbClr val="0070C0"/>
                </a:solidFill>
              </a:rPr>
              <a:t>（</a:t>
            </a:r>
            <a:r>
              <a:rPr kumimoji="1" lang="en-US" altLang="zh-CN" sz="1800" dirty="0">
                <a:solidFill>
                  <a:srgbClr val="0070C0"/>
                </a:solidFill>
              </a:rPr>
              <a:t>Printed Circuit Board</a:t>
            </a:r>
            <a:r>
              <a:rPr kumimoji="1" lang="zh-CN" altLang="en-US" sz="1800" dirty="0">
                <a:solidFill>
                  <a:srgbClr val="0070C0"/>
                </a:solidFill>
              </a:rPr>
              <a:t>，</a:t>
            </a:r>
            <a:r>
              <a:rPr kumimoji="1" lang="en-US" altLang="zh-CN" sz="1800" dirty="0">
                <a:solidFill>
                  <a:srgbClr val="0070C0"/>
                </a:solidFill>
              </a:rPr>
              <a:t>PCB</a:t>
            </a:r>
            <a:r>
              <a:rPr kumimoji="1" lang="zh-CN" altLang="en-US" sz="1800" dirty="0">
                <a:solidFill>
                  <a:srgbClr val="0070C0"/>
                </a:solidFill>
              </a:rPr>
              <a:t>）</a:t>
            </a:r>
            <a:r>
              <a:rPr kumimoji="1" lang="zh-CN" altLang="en-US" dirty="0"/>
              <a:t>，在它上面集成安装了组成手机的主要电气元件，并通过</a:t>
            </a:r>
            <a:r>
              <a:rPr kumimoji="1" lang="en-US" altLang="zh-CN" dirty="0"/>
              <a:t>PCB</a:t>
            </a:r>
            <a:r>
              <a:rPr kumimoji="1" lang="zh-CN" altLang="en-US" dirty="0"/>
              <a:t>上的</a:t>
            </a:r>
            <a:r>
              <a:rPr kumimoji="1" lang="zh-CN" altLang="en-US" dirty="0">
                <a:solidFill>
                  <a:srgbClr val="0070C0"/>
                </a:solidFill>
              </a:rPr>
              <a:t>金属导线和通孔</a:t>
            </a:r>
            <a:r>
              <a:rPr kumimoji="1" lang="zh-CN" altLang="en-US" dirty="0"/>
              <a:t>有针对性地互连。</a:t>
            </a:r>
            <a:endParaRPr kumimoji="1" lang="en-US" altLang="zh-CN" dirty="0"/>
          </a:p>
          <a:p>
            <a:r>
              <a:rPr kumimoji="1" lang="en-US" altLang="zh-CN" dirty="0"/>
              <a:t>PCB</a:t>
            </a:r>
            <a:r>
              <a:rPr kumimoji="1" lang="zh-CN" altLang="en-US" dirty="0"/>
              <a:t>上还有多个插槽与连接器，其它电气元件通过这些接插件连接到主板。 </a:t>
            </a:r>
            <a:endParaRPr kumimoji="1" lang="en-US" altLang="zh-CN" dirty="0"/>
          </a:p>
          <a:p>
            <a:r>
              <a:rPr kumimoji="1" lang="zh-CN" altLang="en-US" dirty="0"/>
              <a:t>芯片组是主板电路的核心，它几乎决定了电路主板的功能，进而影响到整个手机系统性能的发挥。</a:t>
            </a:r>
          </a:p>
          <a:p>
            <a:r>
              <a:rPr kumimoji="1" lang="zh-CN" altLang="en-US" dirty="0"/>
              <a:t>主板电路研究时，芯片当作 “</a:t>
            </a:r>
            <a:r>
              <a:rPr kumimoji="1" lang="zh-CN" altLang="en-US" dirty="0">
                <a:solidFill>
                  <a:srgbClr val="0070C0"/>
                </a:solidFill>
              </a:rPr>
              <a:t>黑盒子</a:t>
            </a:r>
            <a:r>
              <a:rPr kumimoji="1" lang="zh-CN" altLang="en-US" dirty="0"/>
              <a:t>” 处理。</a:t>
            </a:r>
          </a:p>
          <a:p>
            <a:endParaRPr kumimoji="1" lang="en-US" altLang="zh-CN" dirty="0"/>
          </a:p>
          <a:p>
            <a:endParaRPr kumimoji="1" lang="zh-CN" altLang="en-US" dirty="0"/>
          </a:p>
        </p:txBody>
      </p:sp>
      <p:pic>
        <p:nvPicPr>
          <p:cNvPr id="21585" name="Picture 81" descr="https://technologystudent.com/images5/pcbcir1.gif">
            <a:extLst>
              <a:ext uri="{FF2B5EF4-FFF2-40B4-BE49-F238E27FC236}">
                <a16:creationId xmlns:a16="http://schemas.microsoft.com/office/drawing/2014/main" id="{D16E3C8C-23AE-490C-B09C-734A6CCF843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474070" y="878927"/>
            <a:ext cx="5756181" cy="2644732"/>
          </a:xfrm>
          <a:prstGeom prst="rect">
            <a:avLst/>
          </a:prstGeom>
          <a:noFill/>
          <a:extLst>
            <a:ext uri="{909E8E84-426E-40DD-AFC4-6F175D3DCCD1}">
              <a14:hiddenFill xmlns:a14="http://schemas.microsoft.com/office/drawing/2010/main">
                <a:solidFill>
                  <a:srgbClr val="FFFFFF"/>
                </a:solidFill>
              </a14:hiddenFill>
            </a:ext>
          </a:extLst>
        </p:spPr>
      </p:pic>
      <p:pic>
        <p:nvPicPr>
          <p:cNvPr id="21587" name="Picture 83" descr="https://images.wisegeek.com/circuit-board.jpg">
            <a:extLst>
              <a:ext uri="{FF2B5EF4-FFF2-40B4-BE49-F238E27FC236}">
                <a16:creationId xmlns:a16="http://schemas.microsoft.com/office/drawing/2014/main" id="{90B6ED19-09FD-4258-BCCB-4C04ADFEC8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8608" y="1461630"/>
            <a:ext cx="2989924" cy="1967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8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w="19050">
          <a:solidFill>
            <a:schemeClr val="tx1">
              <a:lumMod val="75000"/>
              <a:lumOff val="25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28871</TotalTime>
  <Words>3367</Words>
  <Application>Microsoft Office PowerPoint</Application>
  <PresentationFormat>宽屏</PresentationFormat>
  <Paragraphs>444</Paragraphs>
  <Slides>47</Slides>
  <Notes>3</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3</vt:i4>
      </vt:variant>
      <vt:variant>
        <vt:lpstr>幻灯片标题</vt:lpstr>
      </vt:variant>
      <vt:variant>
        <vt:i4>47</vt:i4>
      </vt:variant>
    </vt:vector>
  </HeadingPairs>
  <TitlesOfParts>
    <vt:vector size="69" baseType="lpstr">
      <vt:lpstr>Brush Script MT</vt:lpstr>
      <vt:lpstr>Calibri</vt:lpstr>
      <vt:lpstr>宋体</vt:lpstr>
      <vt:lpstr>华文琥珀</vt:lpstr>
      <vt:lpstr>黑体</vt:lpstr>
      <vt:lpstr>Times New Roman</vt:lpstr>
      <vt:lpstr>微软雅黑</vt:lpstr>
      <vt:lpstr>Segoe UI</vt:lpstr>
      <vt:lpstr>Symbol</vt:lpstr>
      <vt:lpstr>华文行楷</vt:lpstr>
      <vt:lpstr>仿宋_GB2312</vt:lpstr>
      <vt:lpstr>Franklin Gothic Book</vt:lpstr>
      <vt:lpstr>Cambria</vt:lpstr>
      <vt:lpstr>Georgia</vt:lpstr>
      <vt:lpstr>Wingdings</vt:lpstr>
      <vt:lpstr>微软雅黑 Light</vt:lpstr>
      <vt:lpstr>Cambria Math</vt:lpstr>
      <vt:lpstr>Arial</vt:lpstr>
      <vt:lpstr>Office 主题​​</vt:lpstr>
      <vt:lpstr>Equation</vt:lpstr>
      <vt:lpstr>公式</vt:lpstr>
      <vt:lpstr>Visio</vt:lpstr>
      <vt:lpstr>PowerPoint 演示文稿</vt:lpstr>
      <vt:lpstr>知识图谱</vt:lpstr>
      <vt:lpstr>内容提要</vt:lpstr>
      <vt:lpstr>手机及其主要部件 </vt:lpstr>
      <vt:lpstr>浙大信电校友在中国手机界</vt:lpstr>
      <vt:lpstr>主板电路可分为板级、晶体管级、版图级三个层次</vt:lpstr>
      <vt:lpstr>构成手机板级电路的功能模块</vt:lpstr>
      <vt:lpstr>板级电路分析要解决的问题</vt:lpstr>
      <vt:lpstr>板级电路描述</vt:lpstr>
      <vt:lpstr>电路分析和综合</vt:lpstr>
      <vt:lpstr>电气元件约束关系—电气元件电路模型</vt:lpstr>
      <vt:lpstr>电流</vt:lpstr>
      <vt:lpstr>电压</vt:lpstr>
      <vt:lpstr>电压、电位和电动势</vt:lpstr>
      <vt:lpstr>电能和电功率</vt:lpstr>
      <vt:lpstr>dB、dBm、dBW</vt:lpstr>
      <vt:lpstr>内容提要</vt:lpstr>
      <vt:lpstr>电路模块（或电气元件）的符号表示与电路模型 </vt:lpstr>
      <vt:lpstr>电路模型</vt:lpstr>
      <vt:lpstr>理想基本电路元件与实体元件的关系</vt:lpstr>
      <vt:lpstr>理想电阻元件</vt:lpstr>
      <vt:lpstr>理想电容元件</vt:lpstr>
      <vt:lpstr>电容充放电</vt:lpstr>
      <vt:lpstr>电容具有记忆功能</vt:lpstr>
      <vt:lpstr>理想电感元件 </vt:lpstr>
      <vt:lpstr>电感充放电 </vt:lpstr>
      <vt:lpstr>理想电感具有记忆功能 </vt:lpstr>
      <vt:lpstr>理想电压源 </vt:lpstr>
      <vt:lpstr>理想电流源</vt:lpstr>
      <vt:lpstr>从能量角度看“理想基本电路元件”</vt:lpstr>
      <vt:lpstr>用理想电路元件表示受控电压源 </vt:lpstr>
      <vt:lpstr>用理想电路元件表示受控电流源 </vt:lpstr>
      <vt:lpstr>关于实体电气元件的电路模型</vt:lpstr>
      <vt:lpstr>内容提要</vt:lpstr>
      <vt:lpstr>电路拓扑结构约束——基尔霍夫电路定律</vt:lpstr>
      <vt:lpstr>表述电路结构的若干名词—支路、节点与回路</vt:lpstr>
      <vt:lpstr>基尔霍夫电流定律（KCL）</vt:lpstr>
      <vt:lpstr>基尔霍夫电压定律（KVL）</vt:lpstr>
      <vt:lpstr>用基尔霍夫电路定律分析惠斯通电桥</vt:lpstr>
      <vt:lpstr>电路可以列写的独立方程数目与支路电流法</vt:lpstr>
      <vt:lpstr>电路可以列写的独立方程数目与支路电流法</vt:lpstr>
      <vt:lpstr>电路可以列写的独立方程数目与支路电流法</vt:lpstr>
      <vt:lpstr>例1</vt:lpstr>
      <vt:lpstr>例2</vt:lpstr>
      <vt:lpstr>例3</vt:lpstr>
      <vt:lpstr>3.1 知识点</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XM</dc:creator>
  <cp:lastModifiedBy>zjush</cp:lastModifiedBy>
  <cp:revision>1177</cp:revision>
  <cp:lastPrinted>2015-09-13T13:07:31Z</cp:lastPrinted>
  <dcterms:created xsi:type="dcterms:W3CDTF">2012-01-19T22:55:48Z</dcterms:created>
  <dcterms:modified xsi:type="dcterms:W3CDTF">2021-11-24T14:43:59Z</dcterms:modified>
</cp:coreProperties>
</file>